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74" r:id="rId3"/>
    <p:sldId id="257" r:id="rId4"/>
    <p:sldId id="258" r:id="rId5"/>
    <p:sldId id="260" r:id="rId6"/>
    <p:sldId id="261" r:id="rId7"/>
    <p:sldId id="263" r:id="rId8"/>
    <p:sldId id="264" r:id="rId9"/>
    <p:sldId id="266" r:id="rId10"/>
    <p:sldId id="268" r:id="rId11"/>
    <p:sldId id="267" r:id="rId12"/>
    <p:sldId id="269" r:id="rId13"/>
    <p:sldId id="270" r:id="rId14"/>
    <p:sldId id="271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01"/>
  </p:normalViewPr>
  <p:slideViewPr>
    <p:cSldViewPr>
      <p:cViewPr varScale="1">
        <p:scale>
          <a:sx n="121" d="100"/>
          <a:sy n="121" d="100"/>
        </p:scale>
        <p:origin x="888" y="1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47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958275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6958" y="2958274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2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5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86384"/>
            <a:ext cx="2638175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812800"/>
            <a:ext cx="4446258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3043051"/>
            <a:ext cx="2638175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6446521"/>
            <a:ext cx="2638176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8" y="6446521"/>
            <a:ext cx="4000514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54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9141619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959" y="6446839"/>
            <a:ext cx="5113697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27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8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2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28800" y="9144"/>
            <a:ext cx="7315200" cy="1545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64515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4474741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1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5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663440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905744" y="4485132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4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173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6675"/>
            <a:ext cx="9143999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144000" cy="6165850"/>
          </a:xfrm>
          <a:custGeom>
            <a:avLst/>
            <a:gdLst/>
            <a:ahLst/>
            <a:cxnLst/>
            <a:rect l="l" t="t" r="r" b="b"/>
            <a:pathLst>
              <a:path w="9144000" h="6165850">
                <a:moveTo>
                  <a:pt x="0" y="0"/>
                </a:moveTo>
                <a:lnTo>
                  <a:pt x="9144000" y="0"/>
                </a:lnTo>
                <a:lnTo>
                  <a:pt x="9144000" y="6165447"/>
                </a:lnTo>
                <a:lnTo>
                  <a:pt x="0" y="61654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187524"/>
            <a:ext cx="9142411" cy="6704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272784" y="6306311"/>
            <a:ext cx="2822448" cy="4876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50595"/>
            <a:ext cx="8072119" cy="27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7764" y="1077633"/>
            <a:ext cx="8008471" cy="1471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31652" y="6456679"/>
            <a:ext cx="2032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26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25" i="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4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2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316" y="1336573"/>
            <a:ext cx="4689988" cy="2764511"/>
          </a:xfrm>
        </p:spPr>
        <p:txBody>
          <a:bodyPr anchor="t" anchorCtr="0">
            <a:normAutofit fontScale="90000"/>
          </a:bodyPr>
          <a:lstStyle/>
          <a:p>
            <a:pPr algn="ctr"/>
            <a:br>
              <a:rPr lang="en-US" sz="3600" dirty="0"/>
            </a:br>
            <a:br>
              <a:rPr lang="en-US" sz="3600" dirty="0"/>
            </a:br>
            <a:r>
              <a:rPr lang="en-US" sz="3600" dirty="0">
                <a:solidFill>
                  <a:schemeClr val="tx2"/>
                </a:solidFill>
                <a:cs typeface="Calibri" panose="020F0502020204030204" pitchFamily="34" charset="0"/>
              </a:rPr>
              <a:t>MDC International, Inc.</a:t>
            </a:r>
            <a:br>
              <a:rPr lang="en-US" sz="3600" dirty="0">
                <a:cs typeface="Calibri"/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Capabilities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3624" y="4649187"/>
            <a:ext cx="4702010" cy="76612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www.mdciconsulting.com</a:t>
            </a:r>
          </a:p>
        </p:txBody>
      </p:sp>
      <p:pic>
        <p:nvPicPr>
          <p:cNvPr id="5" name="Picture 4" descr="stairs, hand rail, and abstract object along the wall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251"/>
            <a:ext cx="347648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50595"/>
            <a:ext cx="807211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O</a:t>
            </a:r>
            <a:r>
              <a:rPr spc="-15" dirty="0"/>
              <a:t>p</a:t>
            </a:r>
            <a:r>
              <a:rPr spc="5" dirty="0"/>
              <a:t>e</a:t>
            </a:r>
            <a:r>
              <a:rPr dirty="0"/>
              <a:t>r</a:t>
            </a:r>
            <a:r>
              <a:rPr spc="-10" dirty="0"/>
              <a:t>a</a:t>
            </a:r>
            <a:r>
              <a:rPr spc="-20" dirty="0"/>
              <a:t>t</a:t>
            </a:r>
            <a:r>
              <a:rPr spc="-10" dirty="0"/>
              <a:t>ions</a:t>
            </a:r>
            <a:r>
              <a:rPr lang="en-US" spc="-10" dirty="0"/>
              <a:t> Support</a:t>
            </a:r>
            <a:r>
              <a:rPr spc="-5" dirty="0"/>
              <a:t> </a:t>
            </a:r>
            <a:r>
              <a:rPr dirty="0"/>
              <a:t>– </a:t>
            </a:r>
            <a:r>
              <a:rPr spc="-15" dirty="0"/>
              <a:t>Capab</a:t>
            </a:r>
            <a:r>
              <a:rPr spc="-10" dirty="0"/>
              <a:t>ili</a:t>
            </a:r>
            <a:r>
              <a:rPr spc="-20" dirty="0"/>
              <a:t>t</a:t>
            </a:r>
            <a:r>
              <a:rPr spc="-10" dirty="0"/>
              <a:t>i</a:t>
            </a:r>
            <a:r>
              <a:rPr spc="5" dirty="0"/>
              <a:t>e</a:t>
            </a:r>
            <a:r>
              <a:rPr spc="-10" dirty="0"/>
              <a:t>s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u</a:t>
            </a:r>
            <a:r>
              <a:rPr spc="-5" dirty="0"/>
              <a:t>mm</a:t>
            </a:r>
            <a:r>
              <a:rPr spc="-15" dirty="0"/>
              <a:t>a</a:t>
            </a:r>
            <a:r>
              <a:rPr dirty="0"/>
              <a:t>r</a:t>
            </a:r>
            <a:r>
              <a:rPr spc="-10"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898328"/>
            <a:ext cx="8141334" cy="0"/>
          </a:xfrm>
          <a:custGeom>
            <a:avLst/>
            <a:gdLst/>
            <a:ahLst/>
            <a:cxnLst/>
            <a:rect l="l" t="t" r="r" b="b"/>
            <a:pathLst>
              <a:path w="8141334">
                <a:moveTo>
                  <a:pt x="0" y="0"/>
                </a:moveTo>
                <a:lnTo>
                  <a:pt x="8140849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951916"/>
            <a:ext cx="8041640" cy="507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99695" indent="-170180">
              <a:lnSpc>
                <a:spcPct val="902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200" b="1" dirty="0">
                <a:latin typeface="Cambria"/>
                <a:cs typeface="Cambria"/>
              </a:rPr>
              <a:t>I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5" dirty="0">
                <a:latin typeface="Cambria"/>
                <a:cs typeface="Cambria"/>
              </a:rPr>
              <a:t>fra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tru</a:t>
            </a:r>
            <a:r>
              <a:rPr sz="1200" b="1" spc="-15" dirty="0">
                <a:latin typeface="Cambria"/>
                <a:cs typeface="Cambria"/>
              </a:rPr>
              <a:t>c</a:t>
            </a:r>
            <a:r>
              <a:rPr sz="1200" b="1" spc="-5" dirty="0">
                <a:latin typeface="Cambria"/>
                <a:cs typeface="Cambria"/>
              </a:rPr>
              <a:t>tur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5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5" dirty="0">
                <a:latin typeface="Cambria"/>
                <a:cs typeface="Cambria"/>
              </a:rPr>
              <a:t>p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5" dirty="0">
                <a:latin typeface="Cambria"/>
                <a:cs typeface="Cambria"/>
              </a:rPr>
              <a:t>rati</a:t>
            </a:r>
            <a:r>
              <a:rPr sz="1200" b="1" spc="-10" dirty="0">
                <a:latin typeface="Cambria"/>
                <a:cs typeface="Cambria"/>
              </a:rPr>
              <a:t>ons</a:t>
            </a:r>
            <a:r>
              <a:rPr sz="1200" b="1" spc="-5" dirty="0">
                <a:latin typeface="Cambria"/>
                <a:cs typeface="Cambria"/>
              </a:rPr>
              <a:t> 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dirty="0">
                <a:latin typeface="Cambria"/>
                <a:cs typeface="Cambria"/>
              </a:rPr>
              <a:t>d</a:t>
            </a:r>
            <a:r>
              <a:rPr sz="1200" b="1" spc="-10" dirty="0">
                <a:latin typeface="Cambria"/>
                <a:cs typeface="Cambria"/>
              </a:rPr>
              <a:t> </a:t>
            </a:r>
            <a:r>
              <a:rPr sz="1200" b="1" spc="-5" dirty="0">
                <a:latin typeface="Cambria"/>
                <a:cs typeface="Cambria"/>
              </a:rPr>
              <a:t>Mai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5" dirty="0">
                <a:latin typeface="Cambria"/>
                <a:cs typeface="Cambria"/>
              </a:rPr>
              <a:t>t</a:t>
            </a:r>
            <a:r>
              <a:rPr sz="1200" b="1" spc="-10" dirty="0">
                <a:latin typeface="Cambria"/>
                <a:cs typeface="Cambria"/>
              </a:rPr>
              <a:t>en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15" dirty="0">
                <a:latin typeface="Cambria"/>
                <a:cs typeface="Cambria"/>
              </a:rPr>
              <a:t>c</a:t>
            </a:r>
            <a:r>
              <a:rPr sz="1200" b="1" spc="-5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: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Ou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 a</a:t>
            </a:r>
            <a:r>
              <a:rPr sz="1200" spc="-15" dirty="0">
                <a:latin typeface="Cambria"/>
                <a:cs typeface="Cambria"/>
              </a:rPr>
              <a:t>pp</a:t>
            </a:r>
            <a:r>
              <a:rPr sz="1200" spc="-10" dirty="0">
                <a:latin typeface="Cambria"/>
                <a:cs typeface="Cambria"/>
              </a:rPr>
              <a:t>ro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spc="-5" dirty="0">
                <a:latin typeface="Cambria"/>
                <a:cs typeface="Cambria"/>
              </a:rPr>
              <a:t> is 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ro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il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ipl</a:t>
            </a:r>
            <a:r>
              <a:rPr sz="1200" spc="-10" dirty="0">
                <a:latin typeface="Cambria"/>
                <a:cs typeface="Cambria"/>
              </a:rPr>
              <a:t>es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offer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hi</a:t>
            </a:r>
            <a:r>
              <a:rPr sz="1200" spc="-10" dirty="0">
                <a:latin typeface="Cambria"/>
                <a:cs typeface="Cambria"/>
              </a:rPr>
              <a:t>gh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y t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5" dirty="0">
                <a:latin typeface="Cambria"/>
                <a:cs typeface="Cambria"/>
              </a:rPr>
              <a:t>cu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to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dirty="0">
                <a:latin typeface="Cambria"/>
                <a:cs typeface="Cambria"/>
              </a:rPr>
              <a:t>-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orie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ted</a:t>
            </a:r>
            <a:r>
              <a:rPr sz="1200" spc="-5" dirty="0">
                <a:latin typeface="Cambria"/>
                <a:cs typeface="Cambria"/>
              </a:rPr>
              <a:t> p</a:t>
            </a:r>
            <a:r>
              <a:rPr sz="1200" spc="-10" dirty="0">
                <a:latin typeface="Cambria"/>
                <a:cs typeface="Cambria"/>
              </a:rPr>
              <a:t>rofe</a:t>
            </a:r>
            <a:r>
              <a:rPr sz="1200" spc="-15" dirty="0">
                <a:latin typeface="Cambria"/>
                <a:cs typeface="Cambria"/>
              </a:rPr>
              <a:t>ss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th</a:t>
            </a:r>
            <a:r>
              <a:rPr sz="1200" dirty="0">
                <a:latin typeface="Cambria"/>
                <a:cs typeface="Cambria"/>
              </a:rPr>
              <a:t>at</a:t>
            </a:r>
            <a:r>
              <a:rPr sz="1200" spc="-10" dirty="0">
                <a:latin typeface="Cambria"/>
                <a:cs typeface="Cambria"/>
              </a:rPr>
              <a:t> ex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l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n ma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al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sy</a:t>
            </a:r>
            <a:r>
              <a:rPr sz="1200" spc="-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at </a:t>
            </a:r>
            <a:r>
              <a:rPr sz="1200" spc="-15" dirty="0">
                <a:latin typeface="Cambria"/>
                <a:cs typeface="Cambria"/>
              </a:rPr>
              <a:t>99</a:t>
            </a:r>
            <a:r>
              <a:rPr sz="1200" spc="-5" dirty="0">
                <a:latin typeface="Cambria"/>
                <a:cs typeface="Cambria"/>
              </a:rPr>
              <a:t>.</a:t>
            </a:r>
            <a:r>
              <a:rPr sz="1200" spc="-15" dirty="0">
                <a:latin typeface="Cambria"/>
                <a:cs typeface="Cambria"/>
              </a:rPr>
              <a:t>9%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up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e;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E</a:t>
            </a:r>
            <a:r>
              <a:rPr sz="1200" spc="-10" dirty="0">
                <a:latin typeface="Cambria"/>
                <a:cs typeface="Cambria"/>
              </a:rPr>
              <a:t>x</a:t>
            </a:r>
            <a:r>
              <a:rPr sz="1200" spc="-5" dirty="0">
                <a:latin typeface="Cambria"/>
                <a:cs typeface="Cambria"/>
              </a:rPr>
              <a:t>perie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5" dirty="0">
                <a:latin typeface="Cambria"/>
                <a:cs typeface="Cambria"/>
              </a:rPr>
              <a:t>wi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of 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sys</a:t>
            </a:r>
            <a:r>
              <a:rPr sz="1200" spc="-10" dirty="0">
                <a:latin typeface="Cambria"/>
                <a:cs typeface="Cambria"/>
              </a:rPr>
              <a:t>te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(</a:t>
            </a:r>
            <a:r>
              <a:rPr sz="1200" spc="-10" dirty="0">
                <a:latin typeface="Cambria"/>
                <a:cs typeface="Cambria"/>
              </a:rPr>
              <a:t>W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w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, R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spc="-15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OS, S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)</a:t>
            </a:r>
            <a:r>
              <a:rPr sz="1200" dirty="0">
                <a:latin typeface="Cambria"/>
                <a:cs typeface="Cambria"/>
              </a:rPr>
              <a:t> 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w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re</a:t>
            </a:r>
            <a:r>
              <a:rPr sz="1200" spc="-5" dirty="0">
                <a:latin typeface="Cambria"/>
                <a:cs typeface="Cambria"/>
              </a:rPr>
              <a:t> a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mi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5" dirty="0">
                <a:latin typeface="Cambria"/>
                <a:cs typeface="Cambria"/>
              </a:rPr>
              <a:t>(</a:t>
            </a:r>
            <a:r>
              <a:rPr sz="1200" spc="-2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Ce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ter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e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pp</a:t>
            </a:r>
            <a:r>
              <a:rPr sz="1200" dirty="0">
                <a:latin typeface="Cambria"/>
                <a:cs typeface="Cambria"/>
              </a:rPr>
              <a:t>, B</a:t>
            </a:r>
            <a:r>
              <a:rPr sz="1200" spc="-10" dirty="0">
                <a:latin typeface="Cambria"/>
                <a:cs typeface="Cambria"/>
              </a:rPr>
              <a:t>ro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e,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HP</a:t>
            </a:r>
            <a:r>
              <a:rPr sz="1200" dirty="0">
                <a:latin typeface="Cambria"/>
                <a:cs typeface="Cambria"/>
              </a:rPr>
              <a:t> B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e,</a:t>
            </a:r>
            <a:r>
              <a:rPr sz="1200" dirty="0">
                <a:latin typeface="Cambria"/>
                <a:cs typeface="Cambria"/>
              </a:rPr>
              <a:t> X</a:t>
            </a:r>
            <a:r>
              <a:rPr sz="1200" spc="-5" dirty="0">
                <a:latin typeface="Cambria"/>
                <a:cs typeface="Cambria"/>
              </a:rPr>
              <a:t>5)</a:t>
            </a:r>
            <a:r>
              <a:rPr sz="1200" dirty="0">
                <a:latin typeface="Cambria"/>
                <a:cs typeface="Cambria"/>
              </a:rPr>
              <a:t>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ppor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oth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-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re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10" dirty="0">
                <a:latin typeface="Cambria"/>
                <a:cs typeface="Cambria"/>
              </a:rPr>
              <a:t>the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cl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15" dirty="0">
                <a:latin typeface="Cambria"/>
                <a:cs typeface="Cambria"/>
              </a:rPr>
              <a:t>ch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mana</a:t>
            </a:r>
            <a:r>
              <a:rPr sz="1200" spc="-10" dirty="0">
                <a:latin typeface="Cambria"/>
                <a:cs typeface="Cambria"/>
              </a:rPr>
              <a:t>gement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mana</a:t>
            </a:r>
            <a:r>
              <a:rPr sz="1200" spc="-10" dirty="0">
                <a:latin typeface="Cambria"/>
                <a:cs typeface="Cambria"/>
              </a:rPr>
              <a:t>gement</a:t>
            </a:r>
            <a:r>
              <a:rPr sz="1200" dirty="0">
                <a:latin typeface="Cambria"/>
                <a:cs typeface="Cambria"/>
              </a:rPr>
              <a:t>,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0" dirty="0">
                <a:latin typeface="Cambria"/>
                <a:cs typeface="Cambria"/>
              </a:rPr>
              <a:t>ty har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ni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ea</a:t>
            </a:r>
            <a:r>
              <a:rPr sz="1200" spc="-10" dirty="0">
                <a:latin typeface="Cambria"/>
                <a:cs typeface="Cambria"/>
              </a:rPr>
              <a:t>ted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to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au</a:t>
            </a:r>
            <a:r>
              <a:rPr sz="1200" spc="-10" dirty="0">
                <a:latin typeface="Cambria"/>
                <a:cs typeface="Cambria"/>
              </a:rPr>
              <a:t>to</a:t>
            </a:r>
            <a:r>
              <a:rPr sz="1200" dirty="0">
                <a:latin typeface="Cambria"/>
                <a:cs typeface="Cambria"/>
              </a:rPr>
              <a:t>ma</a:t>
            </a:r>
            <a:r>
              <a:rPr sz="1200" spc="-10" dirty="0">
                <a:latin typeface="Cambria"/>
                <a:cs typeface="Cambria"/>
              </a:rPr>
              <a:t>te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mu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ipl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&amp;</a:t>
            </a:r>
            <a:r>
              <a:rPr sz="1200" dirty="0">
                <a:latin typeface="Cambria"/>
                <a:cs typeface="Cambria"/>
              </a:rPr>
              <a:t>M 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k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OS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chi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5" dirty="0">
                <a:latin typeface="Cambria"/>
                <a:cs typeface="Cambria"/>
              </a:rPr>
              <a:t>J</a:t>
            </a:r>
            <a:r>
              <a:rPr sz="1200" spc="-1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oft</a:t>
            </a:r>
            <a:r>
              <a:rPr sz="1200" spc="-5" dirty="0">
                <a:latin typeface="Cambria"/>
                <a:cs typeface="Cambria"/>
              </a:rPr>
              <a:t>w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re</a:t>
            </a:r>
            <a:r>
              <a:rPr sz="1200" spc="-5" dirty="0">
                <a:latin typeface="Cambria"/>
                <a:cs typeface="Cambria"/>
              </a:rPr>
              <a:t> p</a:t>
            </a:r>
            <a:r>
              <a:rPr sz="1200" spc="-10" dirty="0">
                <a:latin typeface="Cambria"/>
                <a:cs typeface="Cambria"/>
              </a:rPr>
              <a:t>ro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pl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e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for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ized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ori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, 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ert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,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li</a:t>
            </a:r>
            <a:r>
              <a:rPr sz="1200" spc="-10" dirty="0">
                <a:latin typeface="Cambria"/>
                <a:cs typeface="Cambria"/>
              </a:rPr>
              <a:t>fe</a:t>
            </a:r>
            <a:r>
              <a:rPr sz="1200" dirty="0">
                <a:latin typeface="Cambria"/>
                <a:cs typeface="Cambria"/>
              </a:rPr>
              <a:t>-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20" dirty="0">
                <a:latin typeface="Cambria"/>
                <a:cs typeface="Cambria"/>
              </a:rPr>
              <a:t>y</a:t>
            </a:r>
            <a:r>
              <a:rPr sz="1200" spc="-5" dirty="0">
                <a:latin typeface="Cambria"/>
                <a:cs typeface="Cambria"/>
              </a:rPr>
              <a:t>cl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ma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f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li</a:t>
            </a:r>
            <a:r>
              <a:rPr sz="1200" spc="-10" dirty="0">
                <a:latin typeface="Cambria"/>
                <a:cs typeface="Cambria"/>
              </a:rPr>
              <a:t>ty for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re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(o</a:t>
            </a:r>
            <a:r>
              <a:rPr sz="1200" spc="-2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30</a:t>
            </a:r>
            <a:r>
              <a:rPr sz="1200" spc="-10" dirty="0">
                <a:latin typeface="Cambria"/>
                <a:cs typeface="Cambria"/>
              </a:rPr>
              <a:t>0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2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)</a:t>
            </a:r>
            <a:r>
              <a:rPr sz="1200" dirty="0">
                <a:latin typeface="Cambria"/>
                <a:cs typeface="Cambria"/>
              </a:rPr>
              <a:t>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ppli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(</a:t>
            </a:r>
            <a:r>
              <a:rPr sz="1200" spc="-15" dirty="0">
                <a:latin typeface="Cambria"/>
                <a:cs typeface="Cambria"/>
              </a:rPr>
              <a:t>100+</a:t>
            </a:r>
            <a:r>
              <a:rPr sz="1200" spc="-5" dirty="0">
                <a:latin typeface="Cambria"/>
                <a:cs typeface="Cambria"/>
              </a:rPr>
              <a:t>);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pl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ized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tory </a:t>
            </a:r>
            <a:r>
              <a:rPr sz="1200" dirty="0">
                <a:latin typeface="Cambria"/>
                <a:cs typeface="Cambria"/>
              </a:rPr>
              <a:t>mana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nt</a:t>
            </a:r>
            <a:r>
              <a:rPr sz="1200" spc="-10" dirty="0">
                <a:latin typeface="Cambria"/>
                <a:cs typeface="Cambria"/>
              </a:rPr>
              <a:t> too</a:t>
            </a:r>
            <a:r>
              <a:rPr sz="1200" dirty="0">
                <a:latin typeface="Cambria"/>
                <a:cs typeface="Cambria"/>
              </a:rPr>
              <a:t>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mana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 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l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ru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re</a:t>
            </a:r>
            <a:r>
              <a:rPr sz="1200" spc="-5" dirty="0">
                <a:latin typeface="Cambria"/>
                <a:cs typeface="Cambria"/>
              </a:rPr>
              <a:t> in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tory </a:t>
            </a:r>
            <a:r>
              <a:rPr sz="1200" spc="-5" dirty="0">
                <a:latin typeface="Cambria"/>
                <a:cs typeface="Cambria"/>
              </a:rPr>
              <a:t>in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re</a:t>
            </a:r>
            <a:r>
              <a:rPr sz="1200" dirty="0">
                <a:latin typeface="Cambria"/>
                <a:cs typeface="Cambria"/>
              </a:rPr>
              <a:t>al-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im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S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oft</a:t>
            </a:r>
            <a:r>
              <a:rPr sz="1200" spc="-5" dirty="0">
                <a:latin typeface="Cambria"/>
                <a:cs typeface="Cambria"/>
              </a:rPr>
              <a:t>w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re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spc="-15" dirty="0">
                <a:latin typeface="Cambria"/>
                <a:cs typeface="Cambria"/>
              </a:rPr>
              <a:t>ys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al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ir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ual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ert</a:t>
            </a:r>
            <a:r>
              <a:rPr sz="1200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e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IP</a:t>
            </a:r>
            <a:r>
              <a:rPr sz="1200" dirty="0">
                <a:latin typeface="Cambria"/>
                <a:cs typeface="Cambria"/>
              </a:rPr>
              <a:t>AM</a:t>
            </a:r>
            <a:r>
              <a:rPr sz="1200" spc="-5" dirty="0">
                <a:latin typeface="Cambria"/>
                <a:cs typeface="Cambria"/>
              </a:rPr>
              <a:t> (</a:t>
            </a:r>
            <a:r>
              <a:rPr sz="1200" dirty="0">
                <a:latin typeface="Cambria"/>
                <a:cs typeface="Cambria"/>
              </a:rPr>
              <a:t>au</a:t>
            </a:r>
            <a:r>
              <a:rPr sz="1200" spc="-10" dirty="0">
                <a:latin typeface="Cambria"/>
                <a:cs typeface="Cambria"/>
              </a:rPr>
              <a:t>to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ery </a:t>
            </a:r>
            <a:r>
              <a:rPr sz="1200" spc="-5" dirty="0">
                <a:latin typeface="Cambria"/>
                <a:cs typeface="Cambria"/>
              </a:rPr>
              <a:t>of I</a:t>
            </a:r>
            <a:r>
              <a:rPr sz="1200" spc="-10" dirty="0">
                <a:latin typeface="Cambria"/>
                <a:cs typeface="Cambria"/>
              </a:rPr>
              <a:t>P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dd</a:t>
            </a:r>
            <a:r>
              <a:rPr sz="1200" spc="-10" dirty="0">
                <a:latin typeface="Cambria"/>
                <a:cs typeface="Cambria"/>
              </a:rPr>
              <a:t>re</a:t>
            </a:r>
            <a:r>
              <a:rPr sz="1200" spc="-15" dirty="0">
                <a:latin typeface="Cambria"/>
                <a:cs typeface="Cambria"/>
              </a:rPr>
              <a:t>ss</a:t>
            </a:r>
            <a:r>
              <a:rPr sz="1200" spc="-10" dirty="0">
                <a:latin typeface="Cambria"/>
                <a:cs typeface="Cambria"/>
              </a:rPr>
              <a:t>es)</a:t>
            </a:r>
            <a:endParaRPr sz="1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FB8CD"/>
              </a:buClr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82880" marR="5080" indent="-170180">
              <a:lnSpc>
                <a:spcPct val="903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200" b="1" spc="-10" dirty="0">
                <a:latin typeface="Cambria"/>
                <a:cs typeface="Cambria"/>
              </a:rPr>
              <a:t>D</a:t>
            </a:r>
            <a:r>
              <a:rPr sz="1200" b="1" spc="-15" dirty="0">
                <a:latin typeface="Cambria"/>
                <a:cs typeface="Cambria"/>
              </a:rPr>
              <a:t>a</a:t>
            </a:r>
            <a:r>
              <a:rPr sz="1200" b="1" spc="-5" dirty="0">
                <a:latin typeface="Cambria"/>
                <a:cs typeface="Cambria"/>
              </a:rPr>
              <a:t>ta</a:t>
            </a:r>
            <a:r>
              <a:rPr sz="1200" b="1" dirty="0">
                <a:latin typeface="Cambria"/>
                <a:cs typeface="Cambria"/>
              </a:rPr>
              <a:t>b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5" dirty="0">
                <a:latin typeface="Cambria"/>
                <a:cs typeface="Cambria"/>
              </a:rPr>
              <a:t> Ad</a:t>
            </a:r>
            <a:r>
              <a:rPr sz="1200" b="1" spc="-10" dirty="0">
                <a:latin typeface="Cambria"/>
                <a:cs typeface="Cambria"/>
              </a:rPr>
              <a:t>m</a:t>
            </a:r>
            <a:r>
              <a:rPr sz="1200" b="1" spc="-5" dirty="0">
                <a:latin typeface="Cambria"/>
                <a:cs typeface="Cambria"/>
              </a:rPr>
              <a:t>i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5" dirty="0">
                <a:latin typeface="Cambria"/>
                <a:cs typeface="Cambria"/>
              </a:rPr>
              <a:t>i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trati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: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ed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ll</a:t>
            </a:r>
            <a:r>
              <a:rPr sz="1200" spc="-10" dirty="0">
                <a:latin typeface="Cambria"/>
                <a:cs typeface="Cambria"/>
              </a:rPr>
              <a:t>ed o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 </a:t>
            </a:r>
            <a:r>
              <a:rPr sz="1200" spc="-5" dirty="0">
                <a:latin typeface="Cambria"/>
                <a:cs typeface="Cambria"/>
              </a:rPr>
              <a:t>E</a:t>
            </a:r>
            <a:r>
              <a:rPr sz="1200" spc="-25" dirty="0">
                <a:latin typeface="Cambria"/>
                <a:cs typeface="Cambria"/>
              </a:rPr>
              <a:t>x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a, 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at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5" dirty="0">
                <a:latin typeface="Cambria"/>
                <a:cs typeface="Cambria"/>
              </a:rPr>
              <a:t>Di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30" dirty="0">
                <a:latin typeface="Cambria"/>
                <a:cs typeface="Cambria"/>
              </a:rPr>
              <a:t>o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ery</a:t>
            </a:r>
            <a:r>
              <a:rPr sz="1200" spc="-5" dirty="0">
                <a:latin typeface="Cambria"/>
                <a:cs typeface="Cambria"/>
              </a:rPr>
              <a:t> e</a:t>
            </a:r>
            <a:r>
              <a:rPr sz="1200" spc="-30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me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30" dirty="0">
                <a:latin typeface="Cambria"/>
                <a:cs typeface="Cambria"/>
              </a:rPr>
              <a:t>o</a:t>
            </a:r>
            <a:r>
              <a:rPr sz="1200" spc="-20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per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ma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e,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sc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5" dirty="0">
                <a:latin typeface="Cambria"/>
                <a:cs typeface="Cambria"/>
              </a:rPr>
              <a:t>ili</a:t>
            </a:r>
            <a:r>
              <a:rPr sz="1200" spc="-10" dirty="0">
                <a:latin typeface="Cambria"/>
                <a:cs typeface="Cambria"/>
              </a:rPr>
              <a:t>ty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s</a:t>
            </a:r>
            <a:r>
              <a:rPr sz="1200" spc="-30" dirty="0">
                <a:latin typeface="Cambria"/>
                <a:cs typeface="Cambria"/>
              </a:rPr>
              <a:t>y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ems </a:t>
            </a:r>
            <a:r>
              <a:rPr sz="1200" spc="-25" dirty="0">
                <a:latin typeface="Cambria"/>
                <a:cs typeface="Cambria"/>
              </a:rPr>
              <a:t>a</a:t>
            </a:r>
            <a:r>
              <a:rPr sz="1200" spc="-45" dirty="0">
                <a:latin typeface="Cambria"/>
                <a:cs typeface="Cambria"/>
              </a:rPr>
              <a:t>v</a:t>
            </a:r>
            <a:r>
              <a:rPr sz="1200" dirty="0">
                <a:latin typeface="Cambria"/>
                <a:cs typeface="Cambria"/>
              </a:rPr>
              <a:t>ai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5" dirty="0">
                <a:latin typeface="Cambria"/>
                <a:cs typeface="Cambria"/>
              </a:rPr>
              <a:t>ili</a:t>
            </a:r>
            <a:r>
              <a:rPr sz="1200" spc="-10" dirty="0">
                <a:latin typeface="Cambria"/>
                <a:cs typeface="Cambria"/>
              </a:rPr>
              <a:t>ty f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 </a:t>
            </a:r>
            <a:r>
              <a:rPr sz="1200" spc="-15" dirty="0">
                <a:latin typeface="Cambria"/>
                <a:cs typeface="Cambria"/>
              </a:rPr>
              <a:t>80%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99</a:t>
            </a:r>
            <a:r>
              <a:rPr sz="1200" dirty="0">
                <a:latin typeface="Cambria"/>
                <a:cs typeface="Cambria"/>
              </a:rPr>
              <a:t>.</a:t>
            </a:r>
            <a:r>
              <a:rPr sz="1200" spc="-15" dirty="0">
                <a:latin typeface="Cambria"/>
                <a:cs typeface="Cambria"/>
              </a:rPr>
              <a:t>98</a:t>
            </a:r>
            <a:r>
              <a:rPr sz="1200" spc="-20" dirty="0">
                <a:latin typeface="Cambria"/>
                <a:cs typeface="Cambria"/>
              </a:rPr>
              <a:t>%</a:t>
            </a:r>
            <a:r>
              <a:rPr sz="1200" spc="-5" dirty="0">
                <a:latin typeface="Cambria"/>
                <a:cs typeface="Cambria"/>
              </a:rPr>
              <a:t>; </a:t>
            </a:r>
            <a:r>
              <a:rPr sz="1200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ized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es</a:t>
            </a:r>
            <a:r>
              <a:rPr sz="1200" spc="-5" dirty="0">
                <a:latin typeface="Cambria"/>
                <a:cs typeface="Cambria"/>
              </a:rPr>
              <a:t> upg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p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hi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ss</a:t>
            </a:r>
            <a:r>
              <a:rPr sz="1200" spc="-10" dirty="0">
                <a:latin typeface="Cambria"/>
                <a:cs typeface="Cambria"/>
              </a:rPr>
              <a:t>es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15" dirty="0">
                <a:latin typeface="Cambria"/>
                <a:cs typeface="Cambria"/>
              </a:rPr>
              <a:t>1</a:t>
            </a:r>
            <a:r>
              <a:rPr sz="1200" spc="-10" dirty="0">
                <a:latin typeface="Cambria"/>
                <a:cs typeface="Cambria"/>
              </a:rPr>
              <a:t>5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pl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re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15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y 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ryp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uri</a:t>
            </a:r>
            <a:r>
              <a:rPr sz="1200" dirty="0">
                <a:latin typeface="Cambria"/>
                <a:cs typeface="Cambria"/>
              </a:rPr>
              <a:t>ng</a:t>
            </a:r>
            <a:r>
              <a:rPr sz="1200" spc="-10" dirty="0">
                <a:latin typeface="Cambria"/>
                <a:cs typeface="Cambria"/>
              </a:rPr>
              <a:t> the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ety </a:t>
            </a:r>
            <a:r>
              <a:rPr sz="1200" spc="-5" dirty="0">
                <a:latin typeface="Cambria"/>
                <a:cs typeface="Cambria"/>
              </a:rPr>
              <a:t>of </a:t>
            </a:r>
            <a:r>
              <a:rPr sz="1200" spc="-15" dirty="0">
                <a:latin typeface="Cambria"/>
                <a:cs typeface="Cambria"/>
              </a:rPr>
              <a:t>800</a:t>
            </a:r>
            <a:r>
              <a:rPr sz="1200" dirty="0">
                <a:latin typeface="Cambria"/>
                <a:cs typeface="Cambria"/>
              </a:rPr>
              <a:t>,</a:t>
            </a:r>
            <a:r>
              <a:rPr sz="1200" spc="-15" dirty="0">
                <a:latin typeface="Cambria"/>
                <a:cs typeface="Cambria"/>
              </a:rPr>
              <a:t>00</a:t>
            </a:r>
            <a:r>
              <a:rPr sz="1200" spc="-10" dirty="0">
                <a:latin typeface="Cambria"/>
                <a:cs typeface="Cambria"/>
              </a:rPr>
              <a:t>0</a:t>
            </a:r>
            <a:r>
              <a:rPr sz="1200" spc="-5" dirty="0">
                <a:latin typeface="Cambria"/>
                <a:cs typeface="Cambria"/>
              </a:rPr>
              <a:t> 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ers</a:t>
            </a:r>
            <a:r>
              <a:rPr sz="1200" spc="-5" dirty="0">
                <a:latin typeface="Cambria"/>
                <a:cs typeface="Cambria"/>
              </a:rPr>
              <a:t>  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nan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al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PI</a:t>
            </a:r>
            <a:r>
              <a:rPr sz="1200" dirty="0">
                <a:latin typeface="Cambria"/>
                <a:cs typeface="Cambria"/>
              </a:rPr>
              <a:t>I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f </a:t>
            </a:r>
            <a:r>
              <a:rPr sz="1200" spc="-25" dirty="0">
                <a:latin typeface="Cambria"/>
                <a:cs typeface="Cambria"/>
              </a:rPr>
              <a:t>e</a:t>
            </a:r>
            <a:r>
              <a:rPr sz="1200" spc="-10" dirty="0">
                <a:latin typeface="Cambria"/>
                <a:cs typeface="Cambria"/>
              </a:rPr>
              <a:t>x</a:t>
            </a:r>
            <a:r>
              <a:rPr sz="1200" spc="-5" dirty="0">
                <a:latin typeface="Cambria"/>
                <a:cs typeface="Cambria"/>
              </a:rPr>
              <a:t>perie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5" dirty="0">
                <a:latin typeface="Cambria"/>
                <a:cs typeface="Cambria"/>
              </a:rPr>
              <a:t>wi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of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nal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nal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es</a:t>
            </a:r>
            <a:r>
              <a:rPr sz="1200" spc="-5" dirty="0">
                <a:latin typeface="Cambria"/>
                <a:cs typeface="Cambria"/>
              </a:rPr>
              <a:t> (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, R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S, 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spc="-15" dirty="0">
                <a:latin typeface="Cambria"/>
                <a:cs typeface="Cambria"/>
              </a:rPr>
              <a:t>y</a:t>
            </a:r>
            <a:r>
              <a:rPr sz="1200" dirty="0">
                <a:latin typeface="Cambria"/>
                <a:cs typeface="Cambria"/>
              </a:rPr>
              <a:t>nam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B, </a:t>
            </a:r>
            <a:r>
              <a:rPr sz="1200" spc="-5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y</a:t>
            </a:r>
            <a:r>
              <a:rPr sz="1200" spc="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Q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,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30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Q</a:t>
            </a:r>
            <a:r>
              <a:rPr sz="1200" spc="-5" dirty="0">
                <a:latin typeface="Cambria"/>
                <a:cs typeface="Cambria"/>
              </a:rPr>
              <a:t>L)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at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,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0" dirty="0">
                <a:latin typeface="Cambria"/>
                <a:cs typeface="Cambria"/>
              </a:rPr>
              <a:t>ty h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endParaRPr sz="1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9FB8CD"/>
              </a:buClr>
              <a:buFont typeface="Times New Roman"/>
              <a:buChar char="•"/>
            </a:pPr>
            <a:endParaRPr sz="1050">
              <a:latin typeface="Times New Roman"/>
              <a:cs typeface="Times New Roman"/>
            </a:endParaRPr>
          </a:p>
          <a:p>
            <a:pPr marL="182880" marR="8255" indent="-170180">
              <a:lnSpc>
                <a:spcPct val="890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200" b="1" spc="-15" dirty="0">
                <a:latin typeface="Cambria"/>
                <a:cs typeface="Cambria"/>
              </a:rPr>
              <a:t>N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5" dirty="0">
                <a:latin typeface="Cambria"/>
                <a:cs typeface="Cambria"/>
              </a:rPr>
              <a:t>t</a:t>
            </a:r>
            <a:r>
              <a:rPr sz="1200" b="1" spc="-30" dirty="0">
                <a:latin typeface="Cambria"/>
                <a:cs typeface="Cambria"/>
              </a:rPr>
              <a:t>w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10" dirty="0">
                <a:latin typeface="Cambria"/>
                <a:cs typeface="Cambria"/>
              </a:rPr>
              <a:t>rk</a:t>
            </a:r>
            <a:r>
              <a:rPr sz="1200" b="1" dirty="0">
                <a:latin typeface="Cambria"/>
                <a:cs typeface="Cambria"/>
              </a:rPr>
              <a:t> 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dirty="0">
                <a:latin typeface="Cambria"/>
                <a:cs typeface="Cambria"/>
              </a:rPr>
              <a:t>d</a:t>
            </a:r>
            <a:r>
              <a:rPr sz="1200" b="1" spc="-5" dirty="0">
                <a:latin typeface="Cambria"/>
                <a:cs typeface="Cambria"/>
              </a:rPr>
              <a:t> S</a:t>
            </a:r>
            <a:r>
              <a:rPr sz="1200" b="1" spc="-20" dirty="0">
                <a:latin typeface="Cambria"/>
                <a:cs typeface="Cambria"/>
              </a:rPr>
              <a:t>t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25" dirty="0">
                <a:latin typeface="Cambria"/>
                <a:cs typeface="Cambria"/>
              </a:rPr>
              <a:t>r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dirty="0">
                <a:latin typeface="Cambria"/>
                <a:cs typeface="Cambria"/>
              </a:rPr>
              <a:t>g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5" dirty="0">
                <a:latin typeface="Cambria"/>
                <a:cs typeface="Cambria"/>
              </a:rPr>
              <a:t> Ma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dirty="0">
                <a:latin typeface="Cambria"/>
                <a:cs typeface="Cambria"/>
              </a:rPr>
              <a:t>g</a:t>
            </a:r>
            <a:r>
              <a:rPr sz="1200" b="1" spc="-10" dirty="0">
                <a:latin typeface="Cambria"/>
                <a:cs typeface="Cambria"/>
              </a:rPr>
              <a:t>emen</a:t>
            </a:r>
            <a:r>
              <a:rPr sz="1200" b="1" spc="-5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: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Ci</a:t>
            </a:r>
            <a:r>
              <a:rPr sz="1200" spc="-15" dirty="0">
                <a:latin typeface="Cambria"/>
                <a:cs typeface="Cambria"/>
              </a:rPr>
              <a:t>sc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5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W</a:t>
            </a:r>
            <a:r>
              <a:rPr sz="1200" dirty="0">
                <a:latin typeface="Cambria"/>
                <a:cs typeface="Cambria"/>
              </a:rPr>
              <a:t>S </a:t>
            </a:r>
            <a:r>
              <a:rPr sz="1200" spc="-10" dirty="0">
                <a:latin typeface="Cambria"/>
                <a:cs typeface="Cambria"/>
              </a:rPr>
              <a:t>Cert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fied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et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k</a:t>
            </a:r>
            <a:r>
              <a:rPr sz="1200" spc="-10" dirty="0">
                <a:latin typeface="Cambria"/>
                <a:cs typeface="Cambria"/>
              </a:rPr>
              <a:t> 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eeri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ff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zes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30" dirty="0">
                <a:latin typeface="Cambria"/>
                <a:cs typeface="Cambria"/>
              </a:rPr>
              <a:t>o</a:t>
            </a:r>
            <a:r>
              <a:rPr sz="1200" spc="-20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25" dirty="0">
                <a:latin typeface="Cambria"/>
                <a:cs typeface="Cambria"/>
              </a:rPr>
              <a:t>i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en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erp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e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spc="-5" dirty="0">
                <a:latin typeface="Cambria"/>
                <a:cs typeface="Cambria"/>
              </a:rPr>
              <a:t>ki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lu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s 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ed 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uri</a:t>
            </a:r>
            <a:r>
              <a:rPr sz="1200" spc="-10" dirty="0">
                <a:latin typeface="Cambria"/>
                <a:cs typeface="Cambria"/>
              </a:rPr>
              <a:t>ty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15" dirty="0">
                <a:latin typeface="Cambria"/>
                <a:cs typeface="Cambria"/>
              </a:rPr>
              <a:t>sc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5" dirty="0">
                <a:latin typeface="Cambria"/>
                <a:cs typeface="Cambria"/>
              </a:rPr>
              <a:t>ili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0" dirty="0">
                <a:latin typeface="Cambria"/>
                <a:cs typeface="Cambria"/>
              </a:rPr>
              <a:t>y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p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eme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 </a:t>
            </a:r>
            <a:r>
              <a:rPr sz="1200" spc="-10" dirty="0">
                <a:latin typeface="Cambria"/>
                <a:cs typeface="Cambria"/>
              </a:rPr>
              <a:t>mo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ors 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h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 n</a:t>
            </a:r>
            <a:r>
              <a:rPr sz="1200" spc="-10" dirty="0">
                <a:latin typeface="Cambria"/>
                <a:cs typeface="Cambria"/>
              </a:rPr>
              <a:t>et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k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 ma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5" dirty="0">
                <a:latin typeface="Cambria"/>
                <a:cs typeface="Cambria"/>
              </a:rPr>
              <a:t>i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30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y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dd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ma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ss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es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p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al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0" dirty="0">
                <a:latin typeface="Cambria"/>
                <a:cs typeface="Cambria"/>
              </a:rPr>
              <a:t>ty th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5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pg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on</a:t>
            </a:r>
            <a:r>
              <a:rPr sz="1200" dirty="0">
                <a:latin typeface="Cambria"/>
                <a:cs typeface="Cambria"/>
              </a:rPr>
              <a:t>-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SS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og</a:t>
            </a:r>
            <a:r>
              <a:rPr sz="1200" spc="-5" dirty="0">
                <a:latin typeface="Cambria"/>
                <a:cs typeface="Cambria"/>
              </a:rPr>
              <a:t>ies wi</a:t>
            </a:r>
            <a:r>
              <a:rPr sz="1200" spc="-10" dirty="0">
                <a:latin typeface="Cambria"/>
                <a:cs typeface="Cambria"/>
              </a:rPr>
              <a:t>th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2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w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mal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man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ed 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et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k </a:t>
            </a:r>
            <a:r>
              <a:rPr sz="1200" spc="-1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5" dirty="0">
                <a:latin typeface="Cambria"/>
                <a:cs typeface="Cambria"/>
              </a:rPr>
              <a:t>ch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p</a:t>
            </a:r>
            <a:r>
              <a:rPr sz="1200" spc="-5" dirty="0">
                <a:latin typeface="Cambria"/>
                <a:cs typeface="Cambria"/>
              </a:rPr>
              <a:t>li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wi</a:t>
            </a:r>
            <a:r>
              <a:rPr sz="1200" spc="-10" dirty="0">
                <a:latin typeface="Cambria"/>
                <a:cs typeface="Cambria"/>
              </a:rPr>
              <a:t>th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5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5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et</a:t>
            </a:r>
            <a:r>
              <a:rPr sz="1200" spc="-10" dirty="0">
                <a:latin typeface="Cambria"/>
                <a:cs typeface="Cambria"/>
              </a:rPr>
              <a:t> Co</a:t>
            </a:r>
            <a:r>
              <a:rPr sz="1200" spc="5" dirty="0">
                <a:latin typeface="Cambria"/>
                <a:cs typeface="Cambria"/>
              </a:rPr>
              <a:t>nn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10" dirty="0">
                <a:latin typeface="Cambria"/>
                <a:cs typeface="Cambria"/>
              </a:rPr>
              <a:t>(T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C)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qui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eme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ts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ppor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 mig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 </a:t>
            </a:r>
            <a:r>
              <a:rPr sz="1200" spc="-5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W</a:t>
            </a:r>
            <a:r>
              <a:rPr sz="1200" dirty="0">
                <a:latin typeface="Cambria"/>
                <a:cs typeface="Cambria"/>
              </a:rPr>
              <a:t>S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dirty="0">
                <a:latin typeface="Cambria"/>
                <a:cs typeface="Cambria"/>
              </a:rPr>
              <a:t>nn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nn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pl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S-</a:t>
            </a:r>
            <a:r>
              <a:rPr sz="1200" spc="-15" dirty="0">
                <a:latin typeface="Cambria"/>
                <a:cs typeface="Cambria"/>
              </a:rPr>
              <a:t>25</a:t>
            </a:r>
            <a:r>
              <a:rPr sz="1200" spc="-10" dirty="0">
                <a:latin typeface="Cambria"/>
                <a:cs typeface="Cambria"/>
              </a:rPr>
              <a:t>6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spc="-15" dirty="0">
                <a:latin typeface="Cambria"/>
                <a:cs typeface="Cambria"/>
              </a:rPr>
              <a:t>y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ip</a:t>
            </a:r>
            <a:r>
              <a:rPr sz="1200" spc="-10" dirty="0">
                <a:latin typeface="Cambria"/>
                <a:cs typeface="Cambria"/>
              </a:rPr>
              <a:t>her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oi</a:t>
            </a:r>
            <a:r>
              <a:rPr sz="1200" dirty="0">
                <a:latin typeface="Cambria"/>
                <a:cs typeface="Cambria"/>
              </a:rPr>
              <a:t>ng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et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ork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ff</a:t>
            </a:r>
            <a:r>
              <a:rPr sz="1200" spc="-5" dirty="0">
                <a:latin typeface="Cambria"/>
                <a:cs typeface="Cambria"/>
              </a:rPr>
              <a:t>ic</a:t>
            </a:r>
            <a:endParaRPr sz="1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FB8CD"/>
              </a:buClr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82880" marR="73660" indent="-170180">
              <a:lnSpc>
                <a:spcPct val="903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200" b="1" dirty="0">
                <a:latin typeface="Cambria"/>
                <a:cs typeface="Cambria"/>
              </a:rPr>
              <a:t>I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15" dirty="0">
                <a:latin typeface="Cambria"/>
                <a:cs typeface="Cambria"/>
              </a:rPr>
              <a:t>c</a:t>
            </a:r>
            <a:r>
              <a:rPr sz="1200" b="1" spc="-5" dirty="0">
                <a:latin typeface="Cambria"/>
                <a:cs typeface="Cambria"/>
              </a:rPr>
              <a:t>id</a:t>
            </a:r>
            <a:r>
              <a:rPr sz="1200" b="1" spc="-10" dirty="0">
                <a:latin typeface="Cambria"/>
                <a:cs typeface="Cambria"/>
              </a:rPr>
              <a:t>en</a:t>
            </a:r>
            <a:r>
              <a:rPr sz="1200" b="1" dirty="0">
                <a:latin typeface="Cambria"/>
                <a:cs typeface="Cambria"/>
              </a:rPr>
              <a:t>t</a:t>
            </a:r>
            <a:r>
              <a:rPr sz="1200" b="1" spc="-5" dirty="0">
                <a:latin typeface="Cambria"/>
                <a:cs typeface="Cambria"/>
              </a:rPr>
              <a:t> Ma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dirty="0">
                <a:latin typeface="Cambria"/>
                <a:cs typeface="Cambria"/>
              </a:rPr>
              <a:t>g</a:t>
            </a:r>
            <a:r>
              <a:rPr sz="1200" b="1" spc="-10" dirty="0">
                <a:latin typeface="Cambria"/>
                <a:cs typeface="Cambria"/>
              </a:rPr>
              <a:t>emen</a:t>
            </a:r>
            <a:r>
              <a:rPr sz="1200" b="1" dirty="0">
                <a:latin typeface="Cambria"/>
                <a:cs typeface="Cambria"/>
              </a:rPr>
              <a:t>t</a:t>
            </a:r>
            <a:r>
              <a:rPr sz="1200" b="1" spc="-5" dirty="0">
                <a:latin typeface="Cambria"/>
                <a:cs typeface="Cambria"/>
              </a:rPr>
              <a:t> 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dirty="0">
                <a:latin typeface="Cambria"/>
                <a:cs typeface="Cambria"/>
              </a:rPr>
              <a:t>d</a:t>
            </a:r>
            <a:r>
              <a:rPr sz="1200" b="1" spc="-10" dirty="0">
                <a:latin typeface="Cambria"/>
                <a:cs typeface="Cambria"/>
              </a:rPr>
              <a:t> </a:t>
            </a:r>
            <a:r>
              <a:rPr sz="1200" b="1" spc="-5" dirty="0">
                <a:latin typeface="Cambria"/>
                <a:cs typeface="Cambria"/>
              </a:rPr>
              <a:t>M</a:t>
            </a:r>
            <a:r>
              <a:rPr sz="1200" b="1" spc="-10" dirty="0">
                <a:latin typeface="Cambria"/>
                <a:cs typeface="Cambria"/>
              </a:rPr>
              <a:t>on</a:t>
            </a:r>
            <a:r>
              <a:rPr sz="1200" b="1" spc="-5" dirty="0">
                <a:latin typeface="Cambria"/>
                <a:cs typeface="Cambria"/>
              </a:rPr>
              <a:t>i</a:t>
            </a:r>
            <a:r>
              <a:rPr sz="1200" b="1" spc="-20" dirty="0">
                <a:latin typeface="Cambria"/>
                <a:cs typeface="Cambria"/>
              </a:rPr>
              <a:t>t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5" dirty="0">
                <a:latin typeface="Cambria"/>
                <a:cs typeface="Cambria"/>
              </a:rPr>
              <a:t>ri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5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: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spc="-20" dirty="0">
                <a:latin typeface="Cambria"/>
                <a:cs typeface="Cambria"/>
              </a:rPr>
              <a:t>e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 ma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the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al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nt</a:t>
            </a:r>
            <a:r>
              <a:rPr sz="1200" spc="-10" dirty="0">
                <a:latin typeface="Cambria"/>
                <a:cs typeface="Cambria"/>
              </a:rPr>
              <a:t> e</a:t>
            </a:r>
            <a:r>
              <a:rPr sz="1200" spc="-15" dirty="0">
                <a:latin typeface="Cambria"/>
                <a:cs typeface="Cambria"/>
              </a:rPr>
              <a:t>sc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5" dirty="0">
                <a:latin typeface="Cambria"/>
                <a:cs typeface="Cambria"/>
              </a:rPr>
              <a:t>i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n,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3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ng</a:t>
            </a:r>
            <a:r>
              <a:rPr sz="1200" spc="-10" dirty="0">
                <a:latin typeface="Cambria"/>
                <a:cs typeface="Cambria"/>
              </a:rPr>
              <a:t> f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nal</a:t>
            </a:r>
            <a:r>
              <a:rPr sz="1200" spc="-5" dirty="0">
                <a:latin typeface="Cambria"/>
                <a:cs typeface="Cambria"/>
              </a:rPr>
              <a:t> up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the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lie</a:t>
            </a:r>
            <a:r>
              <a:rPr sz="1200" dirty="0">
                <a:latin typeface="Cambria"/>
                <a:cs typeface="Cambria"/>
              </a:rPr>
              <a:t>nt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3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g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am me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5" dirty="0">
                <a:latin typeface="Cambria"/>
                <a:cs typeface="Cambria"/>
              </a:rPr>
              <a:t>cs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ll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ut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au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e</a:t>
            </a:r>
            <a:r>
              <a:rPr sz="1200" spc="-15" dirty="0">
                <a:latin typeface="Cambria"/>
                <a:cs typeface="Cambria"/>
              </a:rPr>
              <a:t>sc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5" dirty="0">
                <a:latin typeface="Cambria"/>
                <a:cs typeface="Cambria"/>
              </a:rPr>
              <a:t>li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eam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ef</a:t>
            </a:r>
            <a:r>
              <a:rPr sz="1200" spc="-20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5" dirty="0">
                <a:latin typeface="Cambria"/>
                <a:cs typeface="Cambria"/>
              </a:rPr>
              <a:t>i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dirty="0">
                <a:latin typeface="Cambria"/>
                <a:cs typeface="Cambria"/>
              </a:rPr>
              <a:t>e</a:t>
            </a:r>
            <a:r>
              <a:rPr sz="1200" spc="-30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y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30" dirty="0">
                <a:latin typeface="Cambria"/>
                <a:cs typeface="Cambria"/>
              </a:rPr>
              <a:t>l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spc="-15" dirty="0">
                <a:latin typeface="Cambria"/>
                <a:cs typeface="Cambria"/>
              </a:rPr>
              <a:t>ss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es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ear</a:t>
            </a:r>
            <a:r>
              <a:rPr sz="1200" spc="-30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y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of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eam</a:t>
            </a:r>
            <a:r>
              <a:rPr sz="1200" spc="-5" dirty="0">
                <a:latin typeface="Cambria"/>
                <a:cs typeface="Cambria"/>
              </a:rPr>
              <a:t>li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t</a:t>
            </a:r>
            <a:r>
              <a:rPr sz="1200" spc="-15" dirty="0">
                <a:latin typeface="Cambria"/>
                <a:cs typeface="Cambria"/>
              </a:rPr>
              <a:t>h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e</a:t>
            </a:r>
            <a:r>
              <a:rPr sz="1200" spc="-15" dirty="0">
                <a:latin typeface="Cambria"/>
                <a:cs typeface="Cambria"/>
              </a:rPr>
              <a:t>sc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10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t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sh</a:t>
            </a:r>
            <a:r>
              <a:rPr sz="1200" spc="-10" dirty="0">
                <a:latin typeface="Cambria"/>
                <a:cs typeface="Cambria"/>
              </a:rPr>
              <a:t>oot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30" dirty="0">
                <a:latin typeface="Cambria"/>
                <a:cs typeface="Cambria"/>
              </a:rPr>
              <a:t>o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ery time;</a:t>
            </a:r>
            <a:r>
              <a:rPr sz="1200" spc="-5" dirty="0">
                <a:latin typeface="Cambria"/>
                <a:cs typeface="Cambria"/>
              </a:rPr>
              <a:t> 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ed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im</a:t>
            </a:r>
            <a:r>
              <a:rPr sz="1200" spc="-5" dirty="0">
                <a:latin typeface="Cambria"/>
                <a:cs typeface="Cambria"/>
              </a:rPr>
              <a:t>pl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, a</a:t>
            </a:r>
            <a:r>
              <a:rPr sz="1200" spc="-5" dirty="0">
                <a:latin typeface="Cambria"/>
                <a:cs typeface="Cambria"/>
              </a:rPr>
              <a:t>ppli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5" dirty="0">
                <a:latin typeface="Cambria"/>
                <a:cs typeface="Cambria"/>
              </a:rPr>
              <a:t>in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i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orin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s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5" dirty="0">
                <a:latin typeface="Cambria"/>
                <a:cs typeface="Cambria"/>
              </a:rPr>
              <a:t>l</a:t>
            </a:r>
            <a:r>
              <a:rPr sz="1200" spc="-15" dirty="0">
                <a:latin typeface="Cambria"/>
                <a:cs typeface="Cambria"/>
              </a:rPr>
              <a:t>y</a:t>
            </a:r>
            <a:r>
              <a:rPr sz="1200" spc="-10" dirty="0">
                <a:latin typeface="Cambria"/>
                <a:cs typeface="Cambria"/>
              </a:rPr>
              <a:t>ze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a,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ss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es </a:t>
            </a:r>
            <a:r>
              <a:rPr sz="1200" spc="-5" dirty="0">
                <a:latin typeface="Cambria"/>
                <a:cs typeface="Cambria"/>
              </a:rPr>
              <a:t>q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k</a:t>
            </a:r>
            <a:r>
              <a:rPr sz="1200" spc="-2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y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spc="-30" dirty="0">
                <a:latin typeface="Cambria"/>
                <a:cs typeface="Cambria"/>
              </a:rPr>
              <a:t>n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3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erg</a:t>
            </a:r>
            <a:r>
              <a:rPr sz="1200" spc="-5" dirty="0">
                <a:latin typeface="Cambria"/>
                <a:cs typeface="Cambria"/>
              </a:rPr>
              <a:t>in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ty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5" dirty="0">
                <a:latin typeface="Cambria"/>
                <a:cs typeface="Cambria"/>
              </a:rPr>
              <a:t>pr</a:t>
            </a:r>
            <a:r>
              <a:rPr sz="1200" spc="-25" dirty="0">
                <a:latin typeface="Cambria"/>
                <a:cs typeface="Cambria"/>
              </a:rPr>
              <a:t>i</a:t>
            </a:r>
            <a:r>
              <a:rPr sz="1200" spc="-45" dirty="0">
                <a:latin typeface="Cambria"/>
                <a:cs typeface="Cambria"/>
              </a:rPr>
              <a:t>v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y th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ts </a:t>
            </a:r>
            <a:r>
              <a:rPr sz="1200" spc="-20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ial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im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t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1AA50-5B29-4F55-ACC9-7A2BA9E944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6"/>
          <a:stretch/>
        </p:blipFill>
        <p:spPr>
          <a:xfrm>
            <a:off x="-1" y="6065977"/>
            <a:ext cx="9144000" cy="797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746092-8506-4927-AC28-D0BF260B28C2}"/>
              </a:ext>
            </a:extLst>
          </p:cNvPr>
          <p:cNvSpPr txBox="1"/>
          <p:nvPr/>
        </p:nvSpPr>
        <p:spPr>
          <a:xfrm>
            <a:off x="4448432" y="6392562"/>
            <a:ext cx="4399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9		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S</a:t>
            </a:r>
            <a:r>
              <a:rPr spc="-20" dirty="0"/>
              <a:t>o</a:t>
            </a:r>
            <a:r>
              <a:rPr spc="5" dirty="0"/>
              <a:t>f</a:t>
            </a:r>
            <a:r>
              <a:rPr spc="-20" dirty="0"/>
              <a:t>t</a:t>
            </a:r>
            <a:r>
              <a:rPr spc="-5" dirty="0"/>
              <a:t>w</a:t>
            </a:r>
            <a:r>
              <a:rPr spc="-10" dirty="0"/>
              <a:t>a</a:t>
            </a:r>
            <a:r>
              <a:rPr dirty="0"/>
              <a:t>re D</a:t>
            </a:r>
            <a:r>
              <a:rPr spc="5" dirty="0"/>
              <a:t>e</a:t>
            </a:r>
            <a:r>
              <a:rPr dirty="0"/>
              <a:t>v</a:t>
            </a:r>
            <a:r>
              <a:rPr spc="5" dirty="0"/>
              <a:t>e</a:t>
            </a:r>
            <a:r>
              <a:rPr spc="-15" dirty="0"/>
              <a:t>lop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0" dirty="0"/>
              <a:t>nt</a:t>
            </a:r>
            <a:r>
              <a:rPr spc="-5" dirty="0"/>
              <a:t> </a:t>
            </a:r>
            <a:r>
              <a:rPr dirty="0"/>
              <a:t>– </a:t>
            </a:r>
            <a:r>
              <a:rPr spc="-15" dirty="0"/>
              <a:t>Capab</a:t>
            </a:r>
            <a:r>
              <a:rPr spc="-10" dirty="0"/>
              <a:t>ili</a:t>
            </a:r>
            <a:r>
              <a:rPr spc="-20" dirty="0"/>
              <a:t>t</a:t>
            </a:r>
            <a:r>
              <a:rPr spc="-10" dirty="0"/>
              <a:t>i</a:t>
            </a:r>
            <a:r>
              <a:rPr spc="5" dirty="0"/>
              <a:t>e</a:t>
            </a:r>
            <a:r>
              <a:rPr spc="-10" dirty="0"/>
              <a:t>s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u</a:t>
            </a:r>
            <a:r>
              <a:rPr spc="-5" dirty="0"/>
              <a:t>mm</a:t>
            </a:r>
            <a:r>
              <a:rPr spc="-15" dirty="0"/>
              <a:t>a</a:t>
            </a:r>
            <a:r>
              <a:rPr dirty="0"/>
              <a:t>r</a:t>
            </a:r>
            <a:r>
              <a:rPr spc="-10"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898328"/>
            <a:ext cx="8141334" cy="0"/>
          </a:xfrm>
          <a:custGeom>
            <a:avLst/>
            <a:gdLst/>
            <a:ahLst/>
            <a:cxnLst/>
            <a:rect l="l" t="t" r="r" b="b"/>
            <a:pathLst>
              <a:path w="8141334">
                <a:moveTo>
                  <a:pt x="0" y="0"/>
                </a:moveTo>
                <a:lnTo>
                  <a:pt x="8140849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7751" y="1294511"/>
            <a:ext cx="5804535" cy="4011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indent="-170180">
              <a:lnSpc>
                <a:spcPct val="1000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700" dirty="0">
                <a:latin typeface="Cambria"/>
                <a:cs typeface="Cambria"/>
              </a:rPr>
              <a:t>O</a:t>
            </a:r>
            <a:r>
              <a:rPr sz="1700" spc="-5" dirty="0">
                <a:latin typeface="Cambria"/>
                <a:cs typeface="Cambria"/>
              </a:rPr>
              <a:t>bj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c</a:t>
            </a:r>
            <a:r>
              <a:rPr sz="1700" dirty="0">
                <a:latin typeface="Cambria"/>
                <a:cs typeface="Cambria"/>
              </a:rPr>
              <a:t>t </a:t>
            </a:r>
            <a:r>
              <a:rPr sz="1700" spc="-15" dirty="0">
                <a:latin typeface="Cambria"/>
                <a:cs typeface="Cambria"/>
              </a:rPr>
              <a:t>Or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nt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d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An</a:t>
            </a:r>
            <a:r>
              <a:rPr sz="1700" spc="-5" dirty="0">
                <a:latin typeface="Cambria"/>
                <a:cs typeface="Cambria"/>
              </a:rPr>
              <a:t>a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5" dirty="0">
                <a:latin typeface="Cambria"/>
                <a:cs typeface="Cambria"/>
              </a:rPr>
              <a:t>y</a:t>
            </a: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spc="-10" dirty="0">
                <a:latin typeface="Cambria"/>
                <a:cs typeface="Cambria"/>
              </a:rPr>
              <a:t>is</a:t>
            </a:r>
            <a:r>
              <a:rPr sz="1700" spc="-5" dirty="0">
                <a:latin typeface="Cambria"/>
                <a:cs typeface="Cambria"/>
              </a:rPr>
              <a:t> a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10" dirty="0">
                <a:latin typeface="Cambria"/>
                <a:cs typeface="Cambria"/>
              </a:rPr>
              <a:t>d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D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spc="-15" dirty="0">
                <a:latin typeface="Cambria"/>
                <a:cs typeface="Cambria"/>
              </a:rPr>
              <a:t>g</a:t>
            </a:r>
            <a:r>
              <a:rPr sz="1700" dirty="0">
                <a:latin typeface="Cambria"/>
                <a:cs typeface="Cambria"/>
              </a:rPr>
              <a:t>n</a:t>
            </a:r>
            <a:endParaRPr sz="17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45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700" spc="-10" dirty="0">
                <a:latin typeface="Cambria"/>
                <a:cs typeface="Cambria"/>
              </a:rPr>
              <a:t>J</a:t>
            </a:r>
            <a:r>
              <a:rPr sz="1700" spc="-20" dirty="0">
                <a:latin typeface="Cambria"/>
                <a:cs typeface="Cambria"/>
              </a:rPr>
              <a:t>a</a:t>
            </a:r>
            <a:r>
              <a:rPr sz="1700" spc="-5" dirty="0">
                <a:latin typeface="Cambria"/>
                <a:cs typeface="Cambria"/>
              </a:rPr>
              <a:t>v</a:t>
            </a:r>
            <a:r>
              <a:rPr sz="1700" dirty="0">
                <a:latin typeface="Cambria"/>
                <a:cs typeface="Cambria"/>
              </a:rPr>
              <a:t>a</a:t>
            </a:r>
            <a:r>
              <a:rPr sz="1700" spc="-5" dirty="0">
                <a:latin typeface="Cambria"/>
                <a:cs typeface="Cambria"/>
              </a:rPr>
              <a:t> E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5" dirty="0">
                <a:latin typeface="Cambria"/>
                <a:cs typeface="Cambria"/>
              </a:rPr>
              <a:t>t</a:t>
            </a:r>
            <a:r>
              <a:rPr sz="1700" spc="-15" dirty="0">
                <a:latin typeface="Cambria"/>
                <a:cs typeface="Cambria"/>
              </a:rPr>
              <a:t>er</a:t>
            </a:r>
            <a:r>
              <a:rPr sz="1700" dirty="0">
                <a:latin typeface="Cambria"/>
                <a:cs typeface="Cambria"/>
              </a:rPr>
              <a:t>p</a:t>
            </a:r>
            <a:r>
              <a:rPr sz="1700" spc="-15" dirty="0">
                <a:latin typeface="Cambria"/>
                <a:cs typeface="Cambria"/>
              </a:rPr>
              <a:t>r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spc="-15" dirty="0">
                <a:latin typeface="Cambria"/>
                <a:cs typeface="Cambria"/>
              </a:rPr>
              <a:t>s</a:t>
            </a:r>
            <a:r>
              <a:rPr sz="1700" spc="-10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 E</a:t>
            </a:r>
            <a:r>
              <a:rPr sz="1700" spc="-15" dirty="0">
                <a:latin typeface="Cambria"/>
                <a:cs typeface="Cambria"/>
              </a:rPr>
              <a:t>d</a:t>
            </a:r>
            <a:r>
              <a:rPr sz="1700" dirty="0">
                <a:latin typeface="Cambria"/>
                <a:cs typeface="Cambria"/>
              </a:rPr>
              <a:t>i</a:t>
            </a:r>
            <a:r>
              <a:rPr sz="1700" spc="-5" dirty="0">
                <a:latin typeface="Cambria"/>
                <a:cs typeface="Cambria"/>
              </a:rPr>
              <a:t>ti</a:t>
            </a:r>
            <a:r>
              <a:rPr sz="1700" spc="-15" dirty="0">
                <a:latin typeface="Cambria"/>
                <a:cs typeface="Cambria"/>
              </a:rPr>
              <a:t>o</a:t>
            </a:r>
            <a:r>
              <a:rPr sz="1700" dirty="0">
                <a:latin typeface="Cambria"/>
                <a:cs typeface="Cambria"/>
              </a:rPr>
              <a:t>n </a:t>
            </a:r>
            <a:r>
              <a:rPr sz="1700" spc="-10" dirty="0">
                <a:latin typeface="Cambria"/>
                <a:cs typeface="Cambria"/>
              </a:rPr>
              <a:t>(J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)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15" dirty="0">
                <a:latin typeface="Cambria"/>
                <a:cs typeface="Cambria"/>
              </a:rPr>
              <a:t>de</a:t>
            </a:r>
            <a:r>
              <a:rPr sz="1700" spc="-5" dirty="0">
                <a:latin typeface="Cambria"/>
                <a:cs typeface="Cambria"/>
              </a:rPr>
              <a:t>v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15" dirty="0">
                <a:latin typeface="Cambria"/>
                <a:cs typeface="Cambria"/>
              </a:rPr>
              <a:t>o</a:t>
            </a:r>
            <a:r>
              <a:rPr sz="1700" dirty="0">
                <a:latin typeface="Cambria"/>
                <a:cs typeface="Cambria"/>
              </a:rPr>
              <a:t>p</a:t>
            </a:r>
            <a:r>
              <a:rPr sz="1700" spc="-5" dirty="0">
                <a:latin typeface="Cambria"/>
                <a:cs typeface="Cambria"/>
              </a:rPr>
              <a:t>m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nt</a:t>
            </a:r>
            <a:endParaRPr sz="17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360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700" spc="-5" dirty="0">
                <a:latin typeface="Cambria"/>
                <a:cs typeface="Cambria"/>
              </a:rPr>
              <a:t>.</a:t>
            </a:r>
            <a:r>
              <a:rPr sz="1700" spc="-10" dirty="0">
                <a:latin typeface="Cambria"/>
                <a:cs typeface="Cambria"/>
              </a:rPr>
              <a:t>N</a:t>
            </a:r>
            <a:r>
              <a:rPr sz="1700" spc="-5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T</a:t>
            </a:r>
            <a:r>
              <a:rPr sz="1700" spc="5" dirty="0">
                <a:latin typeface="Cambria"/>
                <a:cs typeface="Cambria"/>
              </a:rPr>
              <a:t> </a:t>
            </a:r>
            <a:r>
              <a:rPr sz="1700" spc="-15" dirty="0">
                <a:latin typeface="Cambria"/>
                <a:cs typeface="Cambria"/>
              </a:rPr>
              <a:t>De</a:t>
            </a:r>
            <a:r>
              <a:rPr sz="1700" spc="-5" dirty="0">
                <a:latin typeface="Cambria"/>
                <a:cs typeface="Cambria"/>
              </a:rPr>
              <a:t>v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5" dirty="0">
                <a:latin typeface="Cambria"/>
                <a:cs typeface="Cambria"/>
              </a:rPr>
              <a:t>o</a:t>
            </a:r>
            <a:r>
              <a:rPr sz="1700" dirty="0">
                <a:latin typeface="Cambria"/>
                <a:cs typeface="Cambria"/>
              </a:rPr>
              <a:t>p</a:t>
            </a:r>
            <a:r>
              <a:rPr sz="1700" spc="-5" dirty="0">
                <a:latin typeface="Cambria"/>
                <a:cs typeface="Cambria"/>
              </a:rPr>
              <a:t>m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nt</a:t>
            </a:r>
            <a:endParaRPr sz="17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360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700" dirty="0">
                <a:latin typeface="Cambria"/>
                <a:cs typeface="Cambria"/>
              </a:rPr>
              <a:t>Ap</a:t>
            </a:r>
            <a:r>
              <a:rPr sz="1700" spc="-10" dirty="0">
                <a:latin typeface="Cambria"/>
                <a:cs typeface="Cambria"/>
              </a:rPr>
              <a:t>ac</a:t>
            </a:r>
            <a:r>
              <a:rPr sz="1700" spc="-15" dirty="0">
                <a:latin typeface="Cambria"/>
                <a:cs typeface="Cambria"/>
              </a:rPr>
              <a:t>he</a:t>
            </a:r>
            <a:r>
              <a:rPr sz="1700" dirty="0">
                <a:latin typeface="Cambria"/>
                <a:cs typeface="Cambria"/>
              </a:rPr>
              <a:t>/</a:t>
            </a:r>
            <a:r>
              <a:rPr sz="1700" spc="-5" dirty="0">
                <a:latin typeface="Cambria"/>
                <a:cs typeface="Cambria"/>
              </a:rPr>
              <a:t>T</a:t>
            </a:r>
            <a:r>
              <a:rPr sz="1700" spc="-15" dirty="0">
                <a:latin typeface="Cambria"/>
                <a:cs typeface="Cambria"/>
              </a:rPr>
              <a:t>o</a:t>
            </a:r>
            <a:r>
              <a:rPr sz="1700" spc="-5" dirty="0">
                <a:latin typeface="Cambria"/>
                <a:cs typeface="Cambria"/>
              </a:rPr>
              <a:t>m</a:t>
            </a:r>
            <a:r>
              <a:rPr sz="1700" spc="-10" dirty="0">
                <a:latin typeface="Cambria"/>
                <a:cs typeface="Cambria"/>
              </a:rPr>
              <a:t>ca</a:t>
            </a:r>
            <a:r>
              <a:rPr sz="1700" dirty="0">
                <a:latin typeface="Cambria"/>
                <a:cs typeface="Cambria"/>
              </a:rPr>
              <a:t>t </a:t>
            </a: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tu</a:t>
            </a:r>
            <a:r>
              <a:rPr sz="1700" dirty="0">
                <a:latin typeface="Cambria"/>
                <a:cs typeface="Cambria"/>
              </a:rPr>
              <a:t>p</a:t>
            </a:r>
            <a:r>
              <a:rPr sz="1700" spc="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a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10" dirty="0">
                <a:latin typeface="Cambria"/>
                <a:cs typeface="Cambria"/>
              </a:rPr>
              <a:t>d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c</a:t>
            </a:r>
            <a:r>
              <a:rPr sz="1700" spc="-15" dirty="0">
                <a:latin typeface="Cambria"/>
                <a:cs typeface="Cambria"/>
              </a:rPr>
              <a:t>o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15" dirty="0">
                <a:latin typeface="Cambria"/>
                <a:cs typeface="Cambria"/>
              </a:rPr>
              <a:t>f</a:t>
            </a:r>
            <a:r>
              <a:rPr sz="1700" spc="-5" dirty="0">
                <a:latin typeface="Cambria"/>
                <a:cs typeface="Cambria"/>
              </a:rPr>
              <a:t>igu</a:t>
            </a:r>
            <a:r>
              <a:rPr sz="1700" spc="-15" dirty="0">
                <a:latin typeface="Cambria"/>
                <a:cs typeface="Cambria"/>
              </a:rPr>
              <a:t>r</a:t>
            </a:r>
            <a:r>
              <a:rPr sz="1700" spc="-10" dirty="0">
                <a:latin typeface="Cambria"/>
                <a:cs typeface="Cambria"/>
              </a:rPr>
              <a:t>a</a:t>
            </a:r>
            <a:r>
              <a:rPr sz="1700" spc="-5" dirty="0">
                <a:latin typeface="Cambria"/>
                <a:cs typeface="Cambria"/>
              </a:rPr>
              <a:t>ti</a:t>
            </a:r>
            <a:r>
              <a:rPr sz="1700" spc="-15" dirty="0">
                <a:latin typeface="Cambria"/>
                <a:cs typeface="Cambria"/>
              </a:rPr>
              <a:t>o</a:t>
            </a:r>
            <a:r>
              <a:rPr sz="1700" dirty="0">
                <a:latin typeface="Cambria"/>
                <a:cs typeface="Cambria"/>
              </a:rPr>
              <a:t>n</a:t>
            </a:r>
            <a:endParaRPr sz="17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45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700" spc="-5" dirty="0">
                <a:latin typeface="Cambria"/>
                <a:cs typeface="Cambria"/>
              </a:rPr>
              <a:t>Cli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nt </a:t>
            </a:r>
            <a:r>
              <a:rPr sz="1700" spc="-10" dirty="0">
                <a:latin typeface="Cambria"/>
                <a:cs typeface="Cambria"/>
              </a:rPr>
              <a:t>(Ja</a:t>
            </a:r>
            <a:r>
              <a:rPr sz="1700" spc="5" dirty="0">
                <a:latin typeface="Cambria"/>
                <a:cs typeface="Cambria"/>
              </a:rPr>
              <a:t>v</a:t>
            </a:r>
            <a:r>
              <a:rPr sz="1700" spc="-10" dirty="0">
                <a:latin typeface="Cambria"/>
                <a:cs typeface="Cambria"/>
              </a:rPr>
              <a:t>aSc</a:t>
            </a:r>
            <a:r>
              <a:rPr sz="1700" spc="-15" dirty="0">
                <a:latin typeface="Cambria"/>
                <a:cs typeface="Cambria"/>
              </a:rPr>
              <a:t>r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spc="5" dirty="0">
                <a:latin typeface="Cambria"/>
                <a:cs typeface="Cambria"/>
              </a:rPr>
              <a:t>p</a:t>
            </a:r>
            <a:r>
              <a:rPr sz="1700" spc="-5" dirty="0">
                <a:latin typeface="Cambria"/>
                <a:cs typeface="Cambria"/>
              </a:rPr>
              <a:t>t</a:t>
            </a:r>
            <a:r>
              <a:rPr sz="1700" dirty="0">
                <a:latin typeface="Cambria"/>
                <a:cs typeface="Cambria"/>
              </a:rPr>
              <a:t>, A</a:t>
            </a:r>
            <a:r>
              <a:rPr sz="1700" spc="-10" dirty="0">
                <a:latin typeface="Cambria"/>
                <a:cs typeface="Cambria"/>
              </a:rPr>
              <a:t>J</a:t>
            </a:r>
            <a:r>
              <a:rPr sz="1700" dirty="0">
                <a:latin typeface="Cambria"/>
                <a:cs typeface="Cambria"/>
              </a:rPr>
              <a:t>AX, </a:t>
            </a:r>
            <a:r>
              <a:rPr sz="1700" spc="-10" dirty="0">
                <a:latin typeface="Cambria"/>
                <a:cs typeface="Cambria"/>
              </a:rPr>
              <a:t>Ti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spc="-10" dirty="0">
                <a:latin typeface="Cambria"/>
                <a:cs typeface="Cambria"/>
              </a:rPr>
              <a:t>)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a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10" dirty="0">
                <a:latin typeface="Cambria"/>
                <a:cs typeface="Cambria"/>
              </a:rPr>
              <a:t>d </a:t>
            </a: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spc="-15" dirty="0">
                <a:latin typeface="Cambria"/>
                <a:cs typeface="Cambria"/>
              </a:rPr>
              <a:t>er</a:t>
            </a:r>
            <a:r>
              <a:rPr sz="1700" spc="-5" dirty="0">
                <a:latin typeface="Cambria"/>
                <a:cs typeface="Cambria"/>
              </a:rPr>
              <a:t>v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r</a:t>
            </a:r>
            <a:r>
              <a:rPr sz="1700" spc="-5" dirty="0">
                <a:latin typeface="Cambria"/>
                <a:cs typeface="Cambria"/>
              </a:rPr>
              <a:t>-</a:t>
            </a: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spc="-20" dirty="0">
                <a:latin typeface="Cambria"/>
                <a:cs typeface="Cambria"/>
              </a:rPr>
              <a:t>d</a:t>
            </a:r>
            <a:r>
              <a:rPr sz="1700" spc="-10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p</a:t>
            </a:r>
            <a:r>
              <a:rPr sz="1700" spc="-15" dirty="0">
                <a:latin typeface="Cambria"/>
                <a:cs typeface="Cambria"/>
              </a:rPr>
              <a:t>ro</a:t>
            </a:r>
            <a:r>
              <a:rPr sz="1700" spc="-5" dirty="0">
                <a:latin typeface="Cambria"/>
                <a:cs typeface="Cambria"/>
              </a:rPr>
              <a:t>g</a:t>
            </a:r>
            <a:r>
              <a:rPr sz="1700" spc="-15" dirty="0">
                <a:latin typeface="Cambria"/>
                <a:cs typeface="Cambria"/>
              </a:rPr>
              <a:t>r</a:t>
            </a:r>
            <a:r>
              <a:rPr sz="1700" spc="-5" dirty="0">
                <a:latin typeface="Cambria"/>
                <a:cs typeface="Cambria"/>
              </a:rPr>
              <a:t>ammi</a:t>
            </a:r>
            <a:r>
              <a:rPr sz="1700" dirty="0">
                <a:latin typeface="Cambria"/>
                <a:cs typeface="Cambria"/>
              </a:rPr>
              <a:t>ng</a:t>
            </a:r>
            <a:endParaRPr sz="17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480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700" spc="-25" dirty="0">
                <a:latin typeface="Cambria"/>
                <a:cs typeface="Cambria"/>
              </a:rPr>
              <a:t>R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5" dirty="0">
                <a:latin typeface="Cambria"/>
                <a:cs typeface="Cambria"/>
              </a:rPr>
              <a:t>a</a:t>
            </a:r>
            <a:r>
              <a:rPr sz="1700" dirty="0">
                <a:latin typeface="Cambria"/>
                <a:cs typeface="Cambria"/>
              </a:rPr>
              <a:t>t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spc="-15" dirty="0">
                <a:latin typeface="Cambria"/>
                <a:cs typeface="Cambria"/>
              </a:rPr>
              <a:t>o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5" dirty="0">
                <a:latin typeface="Cambria"/>
                <a:cs typeface="Cambria"/>
              </a:rPr>
              <a:t>a</a:t>
            </a:r>
            <a:r>
              <a:rPr sz="1700" dirty="0">
                <a:latin typeface="Cambria"/>
                <a:cs typeface="Cambria"/>
              </a:rPr>
              <a:t>l </a:t>
            </a:r>
            <a:r>
              <a:rPr sz="1700" spc="-20" dirty="0">
                <a:latin typeface="Cambria"/>
                <a:cs typeface="Cambria"/>
              </a:rPr>
              <a:t>d</a:t>
            </a:r>
            <a:r>
              <a:rPr sz="1700" spc="-15" dirty="0">
                <a:latin typeface="Cambria"/>
                <a:cs typeface="Cambria"/>
              </a:rPr>
              <a:t>a</a:t>
            </a:r>
            <a:r>
              <a:rPr sz="1700" dirty="0">
                <a:latin typeface="Cambria"/>
                <a:cs typeface="Cambria"/>
              </a:rPr>
              <a:t>t</a:t>
            </a:r>
            <a:r>
              <a:rPr sz="1700" spc="-5" dirty="0">
                <a:latin typeface="Cambria"/>
                <a:cs typeface="Cambria"/>
              </a:rPr>
              <a:t>aba</a:t>
            </a: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spc="-10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d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spc="-5" dirty="0">
                <a:latin typeface="Cambria"/>
                <a:cs typeface="Cambria"/>
              </a:rPr>
              <a:t>ig</a:t>
            </a:r>
            <a:r>
              <a:rPr sz="1700" dirty="0">
                <a:latin typeface="Cambria"/>
                <a:cs typeface="Cambria"/>
              </a:rPr>
              <a:t>n</a:t>
            </a:r>
            <a:endParaRPr sz="17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360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700" spc="-15" dirty="0">
                <a:latin typeface="Cambria"/>
                <a:cs typeface="Cambria"/>
              </a:rPr>
              <a:t>DBC</a:t>
            </a:r>
            <a:r>
              <a:rPr sz="1700" spc="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A</a:t>
            </a:r>
            <a:r>
              <a:rPr sz="1700" spc="-15" dirty="0">
                <a:latin typeface="Cambria"/>
                <a:cs typeface="Cambria"/>
              </a:rPr>
              <a:t>P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dirty="0">
                <a:latin typeface="Cambria"/>
                <a:cs typeface="Cambria"/>
              </a:rPr>
              <a:t>, </a:t>
            </a:r>
            <a:r>
              <a:rPr sz="1700" spc="-10" dirty="0">
                <a:latin typeface="Cambria"/>
                <a:cs typeface="Cambria"/>
              </a:rPr>
              <a:t>S</a:t>
            </a:r>
            <a:r>
              <a:rPr sz="1700" dirty="0">
                <a:latin typeface="Cambria"/>
                <a:cs typeface="Cambria"/>
              </a:rPr>
              <a:t>Q</a:t>
            </a:r>
            <a:r>
              <a:rPr sz="1700" spc="-10" dirty="0">
                <a:latin typeface="Cambria"/>
                <a:cs typeface="Cambria"/>
              </a:rPr>
              <a:t>L,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15" dirty="0">
                <a:latin typeface="Cambria"/>
                <a:cs typeface="Cambria"/>
              </a:rPr>
              <a:t>P</a:t>
            </a:r>
            <a:r>
              <a:rPr sz="1700" spc="-10" dirty="0">
                <a:latin typeface="Cambria"/>
                <a:cs typeface="Cambria"/>
              </a:rPr>
              <a:t>L/S</a:t>
            </a:r>
            <a:r>
              <a:rPr sz="1700" dirty="0">
                <a:latin typeface="Cambria"/>
                <a:cs typeface="Cambria"/>
              </a:rPr>
              <a:t>Q</a:t>
            </a:r>
            <a:r>
              <a:rPr sz="1700" spc="-10" dirty="0">
                <a:latin typeface="Cambria"/>
                <a:cs typeface="Cambria"/>
              </a:rPr>
              <a:t>L</a:t>
            </a:r>
            <a:r>
              <a:rPr sz="1700" dirty="0">
                <a:latin typeface="Cambria"/>
                <a:cs typeface="Cambria"/>
              </a:rPr>
              <a:t> O</a:t>
            </a:r>
            <a:r>
              <a:rPr sz="1700" spc="-15" dirty="0">
                <a:latin typeface="Cambria"/>
                <a:cs typeface="Cambria"/>
              </a:rPr>
              <a:t>r</a:t>
            </a:r>
            <a:r>
              <a:rPr sz="1700" spc="-10" dirty="0">
                <a:latin typeface="Cambria"/>
                <a:cs typeface="Cambria"/>
              </a:rPr>
              <a:t>a</a:t>
            </a:r>
            <a:r>
              <a:rPr sz="1700" spc="-5" dirty="0">
                <a:latin typeface="Cambria"/>
                <a:cs typeface="Cambria"/>
              </a:rPr>
              <a:t>c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10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15" dirty="0">
                <a:latin typeface="Cambria"/>
                <a:cs typeface="Cambria"/>
              </a:rPr>
              <a:t>D</a:t>
            </a:r>
            <a:r>
              <a:rPr sz="1700" spc="-20" dirty="0">
                <a:latin typeface="Cambria"/>
                <a:cs typeface="Cambria"/>
              </a:rPr>
              <a:t>a</a:t>
            </a:r>
            <a:r>
              <a:rPr sz="1700" spc="-5" dirty="0">
                <a:latin typeface="Cambria"/>
                <a:cs typeface="Cambria"/>
              </a:rPr>
              <a:t>t</a:t>
            </a:r>
            <a:r>
              <a:rPr sz="1700" spc="-10" dirty="0">
                <a:latin typeface="Cambria"/>
                <a:cs typeface="Cambria"/>
              </a:rPr>
              <a:t>aba</a:t>
            </a:r>
            <a:r>
              <a:rPr sz="1700" spc="-15" dirty="0">
                <a:latin typeface="Cambria"/>
                <a:cs typeface="Cambria"/>
              </a:rPr>
              <a:t>s</a:t>
            </a:r>
            <a:r>
              <a:rPr sz="1700" spc="-10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M</a:t>
            </a:r>
            <a:r>
              <a:rPr sz="1700" spc="-10" dirty="0">
                <a:latin typeface="Cambria"/>
                <a:cs typeface="Cambria"/>
              </a:rPr>
              <a:t>a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10" dirty="0">
                <a:latin typeface="Cambria"/>
                <a:cs typeface="Cambria"/>
              </a:rPr>
              <a:t>a</a:t>
            </a:r>
            <a:r>
              <a:rPr sz="1700" spc="-5" dirty="0">
                <a:latin typeface="Cambria"/>
                <a:cs typeface="Cambria"/>
              </a:rPr>
              <a:t>g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m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nt </a:t>
            </a:r>
            <a:r>
              <a:rPr sz="1700" spc="-10" dirty="0">
                <a:latin typeface="Cambria"/>
                <a:cs typeface="Cambria"/>
              </a:rPr>
              <a:t>S</a:t>
            </a:r>
            <a:r>
              <a:rPr sz="1700" spc="-5" dirty="0">
                <a:latin typeface="Cambria"/>
                <a:cs typeface="Cambria"/>
              </a:rPr>
              <a:t>y</a:t>
            </a:r>
            <a:r>
              <a:rPr sz="1700" spc="-15" dirty="0">
                <a:latin typeface="Cambria"/>
                <a:cs typeface="Cambria"/>
              </a:rPr>
              <a:t>s</a:t>
            </a:r>
            <a:r>
              <a:rPr sz="1700" spc="-5" dirty="0">
                <a:latin typeface="Cambria"/>
                <a:cs typeface="Cambria"/>
              </a:rPr>
              <a:t>tem</a:t>
            </a:r>
            <a:r>
              <a:rPr sz="1700" spc="-10" dirty="0">
                <a:latin typeface="Cambria"/>
                <a:cs typeface="Cambria"/>
              </a:rPr>
              <a:t>s</a:t>
            </a:r>
            <a:endParaRPr sz="17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360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700" spc="-5" dirty="0">
                <a:latin typeface="Cambria"/>
                <a:cs typeface="Cambria"/>
              </a:rPr>
              <a:t>We</a:t>
            </a:r>
            <a:r>
              <a:rPr sz="1700" dirty="0">
                <a:latin typeface="Cambria"/>
                <a:cs typeface="Cambria"/>
              </a:rPr>
              <a:t>b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S</a:t>
            </a:r>
            <a:r>
              <a:rPr sz="1700" spc="-15" dirty="0">
                <a:latin typeface="Cambria"/>
                <a:cs typeface="Cambria"/>
              </a:rPr>
              <a:t>er</a:t>
            </a:r>
            <a:r>
              <a:rPr sz="1700" spc="-5" dirty="0">
                <a:latin typeface="Cambria"/>
                <a:cs typeface="Cambria"/>
              </a:rPr>
              <a:t>v</a:t>
            </a:r>
            <a:r>
              <a:rPr sz="1700" spc="-10" dirty="0">
                <a:latin typeface="Cambria"/>
                <a:cs typeface="Cambria"/>
              </a:rPr>
              <a:t>ic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dirty="0">
                <a:latin typeface="Cambria"/>
                <a:cs typeface="Cambria"/>
              </a:rPr>
              <a:t>, </a:t>
            </a:r>
            <a:r>
              <a:rPr sz="1700" spc="-10" dirty="0">
                <a:latin typeface="Cambria"/>
                <a:cs typeface="Cambria"/>
              </a:rPr>
              <a:t>S</a:t>
            </a:r>
            <a:r>
              <a:rPr sz="1700" spc="-15" dirty="0">
                <a:latin typeface="Cambria"/>
                <a:cs typeface="Cambria"/>
              </a:rPr>
              <a:t>er</a:t>
            </a:r>
            <a:r>
              <a:rPr sz="1700" spc="-5" dirty="0">
                <a:latin typeface="Cambria"/>
                <a:cs typeface="Cambria"/>
              </a:rPr>
              <a:t>v</a:t>
            </a:r>
            <a:r>
              <a:rPr sz="1700" spc="-10" dirty="0">
                <a:latin typeface="Cambria"/>
                <a:cs typeface="Cambria"/>
              </a:rPr>
              <a:t>ice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O</a:t>
            </a:r>
            <a:r>
              <a:rPr sz="1700" spc="-15" dirty="0">
                <a:latin typeface="Cambria"/>
                <a:cs typeface="Cambria"/>
              </a:rPr>
              <a:t>r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5" dirty="0">
                <a:latin typeface="Cambria"/>
                <a:cs typeface="Cambria"/>
              </a:rPr>
              <a:t>t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d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A</a:t>
            </a:r>
            <a:r>
              <a:rPr sz="1700" spc="-15" dirty="0">
                <a:latin typeface="Cambria"/>
                <a:cs typeface="Cambria"/>
              </a:rPr>
              <a:t>r</a:t>
            </a:r>
            <a:r>
              <a:rPr sz="1700" spc="-10" dirty="0">
                <a:latin typeface="Cambria"/>
                <a:cs typeface="Cambria"/>
              </a:rPr>
              <a:t>c</a:t>
            </a:r>
            <a:r>
              <a:rPr sz="1700" spc="-15" dirty="0">
                <a:latin typeface="Cambria"/>
                <a:cs typeface="Cambria"/>
              </a:rPr>
              <a:t>h</a:t>
            </a:r>
            <a:r>
              <a:rPr sz="1700" spc="-5" dirty="0">
                <a:latin typeface="Cambria"/>
                <a:cs typeface="Cambria"/>
              </a:rPr>
              <a:t>it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c</a:t>
            </a:r>
            <a:r>
              <a:rPr sz="1700" spc="-5" dirty="0">
                <a:latin typeface="Cambria"/>
                <a:cs typeface="Cambria"/>
              </a:rPr>
              <a:t>tu</a:t>
            </a:r>
            <a:r>
              <a:rPr sz="1700" spc="-15" dirty="0">
                <a:latin typeface="Cambria"/>
                <a:cs typeface="Cambria"/>
              </a:rPr>
              <a:t>re</a:t>
            </a:r>
            <a:r>
              <a:rPr sz="1700" dirty="0">
                <a:latin typeface="Cambria"/>
                <a:cs typeface="Cambria"/>
              </a:rPr>
              <a:t>, XM</a:t>
            </a:r>
            <a:r>
              <a:rPr sz="1700" spc="-10" dirty="0">
                <a:latin typeface="Cambria"/>
                <a:cs typeface="Cambria"/>
              </a:rPr>
              <a:t>L</a:t>
            </a:r>
            <a:endParaRPr sz="17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45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700" spc="-10" dirty="0">
                <a:latin typeface="Cambria"/>
                <a:cs typeface="Cambria"/>
              </a:rPr>
              <a:t>T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dirty="0">
                <a:latin typeface="Cambria"/>
                <a:cs typeface="Cambria"/>
              </a:rPr>
              <a:t>t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dirty="0">
                <a:latin typeface="Cambria"/>
                <a:cs typeface="Cambria"/>
              </a:rPr>
              <a:t>ng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t</a:t>
            </a:r>
            <a:r>
              <a:rPr sz="1700" spc="-15" dirty="0">
                <a:latin typeface="Cambria"/>
                <a:cs typeface="Cambria"/>
              </a:rPr>
              <a:t>oo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10" dirty="0">
                <a:latin typeface="Cambria"/>
                <a:cs typeface="Cambria"/>
              </a:rPr>
              <a:t>s</a:t>
            </a:r>
            <a:r>
              <a:rPr sz="1700" spc="-5" dirty="0">
                <a:latin typeface="Cambria"/>
                <a:cs typeface="Cambria"/>
              </a:rPr>
              <a:t> a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10" dirty="0">
                <a:latin typeface="Cambria"/>
                <a:cs typeface="Cambria"/>
              </a:rPr>
              <a:t>d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t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c</a:t>
            </a:r>
            <a:r>
              <a:rPr sz="1700" spc="-15" dirty="0">
                <a:latin typeface="Cambria"/>
                <a:cs typeface="Cambria"/>
              </a:rPr>
              <a:t>h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15" dirty="0">
                <a:latin typeface="Cambria"/>
                <a:cs typeface="Cambria"/>
              </a:rPr>
              <a:t>o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15" dirty="0">
                <a:latin typeface="Cambria"/>
                <a:cs typeface="Cambria"/>
              </a:rPr>
              <a:t>o</a:t>
            </a:r>
            <a:r>
              <a:rPr sz="1700" spc="-5" dirty="0">
                <a:latin typeface="Cambria"/>
                <a:cs typeface="Cambria"/>
              </a:rPr>
              <a:t>gi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s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spc="-5" dirty="0">
                <a:latin typeface="Cambria"/>
                <a:cs typeface="Cambria"/>
              </a:rPr>
              <a:t>u</a:t>
            </a:r>
            <a:r>
              <a:rPr sz="1700" spc="-10" dirty="0">
                <a:latin typeface="Cambria"/>
                <a:cs typeface="Cambria"/>
              </a:rPr>
              <a:t>ch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5" dirty="0">
                <a:latin typeface="Cambria"/>
                <a:cs typeface="Cambria"/>
              </a:rPr>
              <a:t>a</a:t>
            </a:r>
            <a:r>
              <a:rPr sz="1700" spc="-10" dirty="0">
                <a:latin typeface="Cambria"/>
                <a:cs typeface="Cambria"/>
              </a:rPr>
              <a:t>s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J</a:t>
            </a:r>
            <a:r>
              <a:rPr sz="1700" spc="-20" dirty="0">
                <a:latin typeface="Cambria"/>
                <a:cs typeface="Cambria"/>
              </a:rPr>
              <a:t>U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dirty="0">
                <a:latin typeface="Cambria"/>
                <a:cs typeface="Cambria"/>
              </a:rPr>
              <a:t>t </a:t>
            </a:r>
            <a:r>
              <a:rPr sz="1700" spc="-5" dirty="0">
                <a:latin typeface="Cambria"/>
                <a:cs typeface="Cambria"/>
              </a:rPr>
              <a:t>a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10" dirty="0">
                <a:latin typeface="Cambria"/>
                <a:cs typeface="Cambria"/>
              </a:rPr>
              <a:t>d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S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5" dirty="0">
                <a:latin typeface="Cambria"/>
                <a:cs typeface="Cambria"/>
              </a:rPr>
              <a:t>iu</a:t>
            </a:r>
            <a:r>
              <a:rPr sz="1700" dirty="0">
                <a:latin typeface="Cambria"/>
                <a:cs typeface="Cambria"/>
              </a:rPr>
              <a:t>m</a:t>
            </a:r>
            <a:endParaRPr sz="17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45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5" dirty="0">
                <a:latin typeface="Cambria"/>
                <a:cs typeface="Cambria"/>
              </a:rPr>
              <a:t>g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10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spc="-5" dirty="0">
                <a:latin typeface="Cambria"/>
                <a:cs typeface="Cambria"/>
              </a:rPr>
              <a:t>ign-</a:t>
            </a:r>
            <a:r>
              <a:rPr sz="1700" spc="-15" dirty="0">
                <a:latin typeface="Cambria"/>
                <a:cs typeface="Cambria"/>
              </a:rPr>
              <a:t>o</a:t>
            </a:r>
            <a:r>
              <a:rPr sz="1700" spc="-10" dirty="0">
                <a:latin typeface="Cambria"/>
                <a:cs typeface="Cambria"/>
              </a:rPr>
              <a:t>n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d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v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15" dirty="0">
                <a:latin typeface="Cambria"/>
                <a:cs typeface="Cambria"/>
              </a:rPr>
              <a:t>o</a:t>
            </a:r>
            <a:r>
              <a:rPr sz="1700" spc="-10" dirty="0">
                <a:latin typeface="Cambria"/>
                <a:cs typeface="Cambria"/>
              </a:rPr>
              <a:t>p</a:t>
            </a:r>
            <a:r>
              <a:rPr sz="1700" spc="-5" dirty="0">
                <a:latin typeface="Cambria"/>
                <a:cs typeface="Cambria"/>
              </a:rPr>
              <a:t>m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nt</a:t>
            </a:r>
            <a:endParaRPr sz="17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359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700" spc="-20" dirty="0">
                <a:latin typeface="Cambria"/>
                <a:cs typeface="Cambria"/>
              </a:rPr>
              <a:t>S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c</a:t>
            </a:r>
            <a:r>
              <a:rPr sz="1700" spc="-5" dirty="0">
                <a:latin typeface="Cambria"/>
                <a:cs typeface="Cambria"/>
              </a:rPr>
              <a:t>u</a:t>
            </a:r>
            <a:r>
              <a:rPr sz="1700" spc="-15" dirty="0">
                <a:latin typeface="Cambria"/>
                <a:cs typeface="Cambria"/>
              </a:rPr>
              <a:t>r</a:t>
            </a:r>
            <a:r>
              <a:rPr sz="1700" spc="-10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d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v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15" dirty="0">
                <a:latin typeface="Cambria"/>
                <a:cs typeface="Cambria"/>
              </a:rPr>
              <a:t>o</a:t>
            </a:r>
            <a:r>
              <a:rPr sz="1700" dirty="0">
                <a:latin typeface="Cambria"/>
                <a:cs typeface="Cambria"/>
              </a:rPr>
              <a:t>p</a:t>
            </a:r>
            <a:r>
              <a:rPr sz="1700" spc="-5" dirty="0">
                <a:latin typeface="Cambria"/>
                <a:cs typeface="Cambria"/>
              </a:rPr>
              <a:t>m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nt p</a:t>
            </a:r>
            <a:r>
              <a:rPr sz="1700" spc="-15" dirty="0">
                <a:latin typeface="Cambria"/>
                <a:cs typeface="Cambria"/>
              </a:rPr>
              <a:t>r</a:t>
            </a:r>
            <a:r>
              <a:rPr sz="1700" spc="-5" dirty="0">
                <a:latin typeface="Cambria"/>
                <a:cs typeface="Cambria"/>
              </a:rPr>
              <a:t>a</a:t>
            </a:r>
            <a:r>
              <a:rPr sz="1700" spc="-10" dirty="0">
                <a:latin typeface="Cambria"/>
                <a:cs typeface="Cambria"/>
              </a:rPr>
              <a:t>c</a:t>
            </a:r>
            <a:r>
              <a:rPr sz="1700" dirty="0">
                <a:latin typeface="Cambria"/>
                <a:cs typeface="Cambria"/>
              </a:rPr>
              <a:t>t</a:t>
            </a:r>
            <a:r>
              <a:rPr sz="1700" spc="-10" dirty="0">
                <a:latin typeface="Cambria"/>
                <a:cs typeface="Cambria"/>
              </a:rPr>
              <a:t>ic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s</a:t>
            </a:r>
            <a:endParaRPr sz="17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45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700" dirty="0">
                <a:latin typeface="Cambria"/>
                <a:cs typeface="Cambria"/>
              </a:rPr>
              <a:t>An</a:t>
            </a:r>
            <a:r>
              <a:rPr sz="1700" spc="-5" dirty="0">
                <a:latin typeface="Cambria"/>
                <a:cs typeface="Cambria"/>
              </a:rPr>
              <a:t>gu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10" dirty="0">
                <a:latin typeface="Cambria"/>
                <a:cs typeface="Cambria"/>
              </a:rPr>
              <a:t>ar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JS</a:t>
            </a:r>
            <a:endParaRPr sz="17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359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700" spc="-5" dirty="0">
                <a:latin typeface="Cambria"/>
                <a:cs typeface="Cambria"/>
              </a:rPr>
              <a:t>Workf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5" dirty="0">
                <a:latin typeface="Cambria"/>
                <a:cs typeface="Cambria"/>
              </a:rPr>
              <a:t>ow</a:t>
            </a:r>
            <a:r>
              <a:rPr sz="1700" dirty="0">
                <a:latin typeface="Cambria"/>
                <a:cs typeface="Cambria"/>
              </a:rPr>
              <a:t>/</a:t>
            </a:r>
            <a:r>
              <a:rPr sz="1700" spc="5" dirty="0">
                <a:latin typeface="Cambria"/>
                <a:cs typeface="Cambria"/>
              </a:rPr>
              <a:t> </a:t>
            </a:r>
            <a:r>
              <a:rPr sz="1700" spc="-5" dirty="0">
                <a:latin typeface="Cambria"/>
                <a:cs typeface="Cambria"/>
              </a:rPr>
              <a:t>BP</a:t>
            </a:r>
            <a:r>
              <a:rPr sz="1700" dirty="0">
                <a:latin typeface="Cambria"/>
                <a:cs typeface="Cambria"/>
              </a:rPr>
              <a:t>M </a:t>
            </a:r>
            <a:r>
              <a:rPr sz="1700" spc="-20" dirty="0">
                <a:latin typeface="Cambria"/>
                <a:cs typeface="Cambria"/>
              </a:rPr>
              <a:t>d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v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15" dirty="0">
                <a:latin typeface="Cambria"/>
                <a:cs typeface="Cambria"/>
              </a:rPr>
              <a:t>o</a:t>
            </a:r>
            <a:r>
              <a:rPr sz="1700" spc="-5" dirty="0">
                <a:latin typeface="Cambria"/>
                <a:cs typeface="Cambria"/>
              </a:rPr>
              <a:t>pm</a:t>
            </a:r>
            <a:r>
              <a:rPr sz="1700" spc="-15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nt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BCFCD7-B1A9-4C98-AF7C-E3A1C59430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6"/>
          <a:stretch/>
        </p:blipFill>
        <p:spPr>
          <a:xfrm>
            <a:off x="-1" y="6065977"/>
            <a:ext cx="9144000" cy="797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E4E793-4AC0-4C97-BBC0-69754FFC3422}"/>
              </a:ext>
            </a:extLst>
          </p:cNvPr>
          <p:cNvSpPr txBox="1"/>
          <p:nvPr/>
        </p:nvSpPr>
        <p:spPr>
          <a:xfrm>
            <a:off x="4448432" y="6392562"/>
            <a:ext cx="4399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11		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</a:t>
            </a:r>
            <a:r>
              <a:rPr dirty="0"/>
              <a:t>e</a:t>
            </a:r>
            <a:r>
              <a:rPr spc="-10" dirty="0"/>
              <a:t>s</a:t>
            </a:r>
            <a:r>
              <a:rPr spc="-20" dirty="0"/>
              <a:t>t</a:t>
            </a:r>
            <a:r>
              <a:rPr spc="-10" dirty="0"/>
              <a:t>i</a:t>
            </a:r>
            <a:r>
              <a:rPr spc="-15" dirty="0"/>
              <a:t>n</a:t>
            </a:r>
            <a:r>
              <a:rPr dirty="0"/>
              <a:t>g</a:t>
            </a:r>
            <a:r>
              <a:rPr spc="-5" dirty="0"/>
              <a:t> </a:t>
            </a:r>
            <a:r>
              <a:rPr spc="-15" dirty="0"/>
              <a:t>and</a:t>
            </a:r>
            <a:r>
              <a:rPr dirty="0"/>
              <a:t> Q</a:t>
            </a:r>
            <a:r>
              <a:rPr spc="-15" dirty="0"/>
              <a:t>ua</a:t>
            </a:r>
            <a:r>
              <a:rPr spc="-10" dirty="0"/>
              <a:t>li</a:t>
            </a:r>
            <a:r>
              <a:rPr spc="-20" dirty="0"/>
              <a:t>t</a:t>
            </a:r>
            <a:r>
              <a:rPr spc="-10" dirty="0"/>
              <a:t>y</a:t>
            </a:r>
            <a:r>
              <a:rPr dirty="0"/>
              <a:t> </a:t>
            </a:r>
            <a:r>
              <a:rPr spc="-20" dirty="0"/>
              <a:t>A</a:t>
            </a:r>
            <a:r>
              <a:rPr spc="-10" dirty="0"/>
              <a:t>ssu</a:t>
            </a:r>
            <a:r>
              <a:rPr dirty="0"/>
              <a:t>r</a:t>
            </a:r>
            <a:r>
              <a:rPr spc="-15" dirty="0"/>
              <a:t>an</a:t>
            </a:r>
            <a:r>
              <a:rPr dirty="0"/>
              <a:t>ce </a:t>
            </a:r>
            <a:r>
              <a:rPr spc="-10" dirty="0"/>
              <a:t>(</a:t>
            </a:r>
            <a:r>
              <a:rPr dirty="0"/>
              <a:t>Q</a:t>
            </a:r>
            <a:r>
              <a:rPr spc="-10" dirty="0"/>
              <a:t>A)</a:t>
            </a:r>
            <a:r>
              <a:rPr spc="-5" dirty="0"/>
              <a:t> </a:t>
            </a:r>
            <a:r>
              <a:rPr dirty="0"/>
              <a:t>– </a:t>
            </a:r>
            <a:r>
              <a:rPr spc="-15" dirty="0"/>
              <a:t>Capab</a:t>
            </a:r>
            <a:r>
              <a:rPr spc="-10" dirty="0"/>
              <a:t>ili</a:t>
            </a:r>
            <a:r>
              <a:rPr spc="-20" dirty="0"/>
              <a:t>t</a:t>
            </a:r>
            <a:r>
              <a:rPr spc="-10" dirty="0"/>
              <a:t>i</a:t>
            </a:r>
            <a:r>
              <a:rPr spc="5" dirty="0"/>
              <a:t>e</a:t>
            </a:r>
            <a:r>
              <a:rPr spc="-10" dirty="0"/>
              <a:t>s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u</a:t>
            </a:r>
            <a:r>
              <a:rPr spc="-5" dirty="0"/>
              <a:t>mm</a:t>
            </a:r>
            <a:r>
              <a:rPr spc="-15" dirty="0"/>
              <a:t>a</a:t>
            </a:r>
            <a:r>
              <a:rPr dirty="0"/>
              <a:t>r</a:t>
            </a:r>
            <a:r>
              <a:rPr spc="-10"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898328"/>
            <a:ext cx="8141334" cy="0"/>
          </a:xfrm>
          <a:custGeom>
            <a:avLst/>
            <a:gdLst/>
            <a:ahLst/>
            <a:cxnLst/>
            <a:rect l="l" t="t" r="r" b="b"/>
            <a:pathLst>
              <a:path w="8141334">
                <a:moveTo>
                  <a:pt x="0" y="0"/>
                </a:moveTo>
                <a:lnTo>
                  <a:pt x="8140849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0495" y="3150273"/>
            <a:ext cx="3613785" cy="174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indent="-170180">
              <a:lnSpc>
                <a:spcPct val="100000"/>
              </a:lnSpc>
              <a:buClr>
                <a:srgbClr val="9FB8CD"/>
              </a:buClr>
              <a:buSzPct val="92857"/>
              <a:buFont typeface="Times New Roman"/>
              <a:buChar char="•"/>
              <a:tabLst>
                <a:tab pos="182880" algn="l"/>
              </a:tabLst>
            </a:pPr>
            <a:r>
              <a:rPr sz="1400" spc="-13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5" dirty="0">
                <a:latin typeface="Cambria"/>
                <a:cs typeface="Cambria"/>
              </a:rPr>
              <a:t> 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40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5" dirty="0">
                <a:latin typeface="Cambria"/>
                <a:cs typeface="Cambria"/>
              </a:rPr>
              <a:t>g</a:t>
            </a:r>
            <a:r>
              <a:rPr sz="1400" spc="-10" dirty="0">
                <a:latin typeface="Cambria"/>
                <a:cs typeface="Cambria"/>
              </a:rPr>
              <a:t>y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35" dirty="0">
                <a:latin typeface="Cambria"/>
                <a:cs typeface="Cambria"/>
              </a:rPr>
              <a:t>E</a:t>
            </a:r>
            <a:r>
              <a:rPr sz="1400" spc="-50" dirty="0">
                <a:latin typeface="Cambria"/>
                <a:cs typeface="Cambria"/>
              </a:rPr>
              <a:t>v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5" dirty="0">
                <a:latin typeface="Cambria"/>
                <a:cs typeface="Cambria"/>
              </a:rPr>
              <a:t>l</a:t>
            </a:r>
            <a:r>
              <a:rPr sz="1400" dirty="0">
                <a:latin typeface="Cambria"/>
                <a:cs typeface="Cambria"/>
              </a:rPr>
              <a:t>uat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15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Impl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15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n</a:t>
            </a:r>
            <a:endParaRPr sz="14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310"/>
              </a:spcBef>
              <a:buClr>
                <a:srgbClr val="9FB8CD"/>
              </a:buClr>
              <a:buSzPct val="92857"/>
              <a:buFont typeface="Times New Roman"/>
              <a:buChar char="•"/>
              <a:tabLst>
                <a:tab pos="182880" algn="l"/>
              </a:tabLst>
            </a:pPr>
            <a:r>
              <a:rPr sz="1400" spc="-35" dirty="0">
                <a:latin typeface="Cambria"/>
                <a:cs typeface="Cambria"/>
              </a:rPr>
              <a:t>F</a:t>
            </a:r>
            <a:r>
              <a:rPr sz="1400" spc="-10" dirty="0">
                <a:latin typeface="Cambria"/>
                <a:cs typeface="Cambria"/>
              </a:rPr>
              <a:t>u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20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al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3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</a:t>
            </a:r>
            <a:endParaRPr sz="14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335"/>
              </a:spcBef>
              <a:buClr>
                <a:srgbClr val="9FB8CD"/>
              </a:buClr>
              <a:buSzPct val="92857"/>
              <a:buFont typeface="Times New Roman"/>
              <a:buChar char="•"/>
              <a:tabLst>
                <a:tab pos="182880" algn="l"/>
              </a:tabLst>
            </a:pPr>
            <a:r>
              <a:rPr sz="1400" spc="-35" dirty="0">
                <a:latin typeface="Cambria"/>
                <a:cs typeface="Cambria"/>
              </a:rPr>
              <a:t>P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25" dirty="0">
                <a:latin typeface="Cambria"/>
                <a:cs typeface="Cambria"/>
              </a:rPr>
              <a:t>f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L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3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</a:t>
            </a:r>
            <a:endParaRPr sz="14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310"/>
              </a:spcBef>
              <a:buClr>
                <a:srgbClr val="9FB8CD"/>
              </a:buClr>
              <a:buSzPct val="92857"/>
              <a:buFont typeface="Times New Roman"/>
              <a:buChar char="•"/>
              <a:tabLst>
                <a:tab pos="182880" algn="l"/>
              </a:tabLst>
            </a:pPr>
            <a:r>
              <a:rPr sz="1400" spc="-13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A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5" dirty="0">
                <a:latin typeface="Cambria"/>
                <a:cs typeface="Cambria"/>
              </a:rPr>
              <a:t>to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15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n</a:t>
            </a:r>
            <a:endParaRPr sz="14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310"/>
              </a:spcBef>
              <a:buClr>
                <a:srgbClr val="9FB8CD"/>
              </a:buClr>
              <a:buSzPct val="92857"/>
              <a:buFont typeface="Times New Roman"/>
              <a:buChar char="•"/>
              <a:tabLst>
                <a:tab pos="182880" algn="l"/>
              </a:tabLst>
            </a:pPr>
            <a:r>
              <a:rPr sz="1400" spc="-5" dirty="0">
                <a:latin typeface="Cambria"/>
                <a:cs typeface="Cambria"/>
              </a:rPr>
              <a:t>S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20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y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3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</a:t>
            </a:r>
            <a:endParaRPr sz="14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335"/>
              </a:spcBef>
              <a:buClr>
                <a:srgbClr val="9FB8CD"/>
              </a:buClr>
              <a:buSzPct val="92857"/>
              <a:buFont typeface="Times New Roman"/>
              <a:buChar char="•"/>
              <a:tabLst>
                <a:tab pos="182880" algn="l"/>
              </a:tabLst>
            </a:pPr>
            <a:r>
              <a:rPr sz="1400" spc="-13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ata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5" dirty="0">
                <a:latin typeface="Cambria"/>
                <a:cs typeface="Cambria"/>
              </a:rPr>
              <a:t>g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</a:t>
            </a:r>
            <a:endParaRPr sz="140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405"/>
              </a:spcBef>
              <a:buClr>
                <a:srgbClr val="9FB8CD"/>
              </a:buClr>
              <a:buSzPct val="92857"/>
              <a:buFont typeface="Times New Roman"/>
              <a:buChar char="•"/>
              <a:tabLst>
                <a:tab pos="182880" algn="l"/>
              </a:tabLst>
            </a:pPr>
            <a:r>
              <a:rPr sz="1400" spc="-130" dirty="0">
                <a:latin typeface="Cambria"/>
                <a:cs typeface="Cambria"/>
              </a:rPr>
              <a:t>T</a:t>
            </a:r>
            <a:r>
              <a:rPr sz="1400" spc="-15" dirty="0">
                <a:latin typeface="Cambria"/>
                <a:cs typeface="Cambria"/>
              </a:rPr>
              <a:t>oo</a:t>
            </a:r>
            <a:r>
              <a:rPr sz="1400" dirty="0">
                <a:latin typeface="Cambria"/>
                <a:cs typeface="Cambria"/>
              </a:rPr>
              <a:t>l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e</a:t>
            </a:r>
            <a:r>
              <a:rPr sz="1400" spc="-50" dirty="0">
                <a:latin typeface="Cambria"/>
                <a:cs typeface="Cambria"/>
              </a:rPr>
              <a:t>v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5" dirty="0">
                <a:latin typeface="Cambria"/>
                <a:cs typeface="Cambria"/>
              </a:rPr>
              <a:t>l</a:t>
            </a:r>
            <a:r>
              <a:rPr sz="1400" dirty="0">
                <a:latin typeface="Cambria"/>
                <a:cs typeface="Cambria"/>
              </a:rPr>
              <a:t>uat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15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3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20" dirty="0">
                <a:latin typeface="Cambria"/>
                <a:cs typeface="Cambria"/>
              </a:rPr>
              <a:t>c</a:t>
            </a:r>
            <a:r>
              <a:rPr sz="1400" spc="-15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mm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15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82055" y="2953511"/>
            <a:ext cx="2657855" cy="2462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67764" y="1077633"/>
            <a:ext cx="8008471" cy="149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180">
              <a:lnSpc>
                <a:spcPct val="990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lang="en-US" spc="-10" dirty="0"/>
              <a:t>MDCi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-15" dirty="0"/>
              <a:t>r</a:t>
            </a:r>
            <a:r>
              <a:rPr spc="-20" dirty="0"/>
              <a:t>ov</a:t>
            </a:r>
            <a:r>
              <a:rPr spc="-10" dirty="0"/>
              <a:t>i</a:t>
            </a:r>
            <a:r>
              <a:rPr spc="-15" dirty="0"/>
              <a:t>d</a:t>
            </a:r>
            <a:r>
              <a:rPr spc="-5" dirty="0"/>
              <a:t>e</a:t>
            </a:r>
            <a:r>
              <a:rPr spc="-10" dirty="0"/>
              <a:t>s</a:t>
            </a:r>
            <a:r>
              <a:rPr dirty="0"/>
              <a:t> a</a:t>
            </a:r>
            <a:r>
              <a:rPr spc="5" dirty="0"/>
              <a:t> </a:t>
            </a:r>
            <a:r>
              <a:rPr spc="-10" dirty="0"/>
              <a:t>h</a:t>
            </a:r>
            <a:r>
              <a:rPr spc="-20" dirty="0"/>
              <a:t>o</a:t>
            </a:r>
            <a:r>
              <a:rPr spc="-10" dirty="0"/>
              <a:t>li</a:t>
            </a:r>
            <a:r>
              <a:rPr spc="-15" dirty="0"/>
              <a:t>s</a:t>
            </a:r>
            <a:r>
              <a:rPr dirty="0"/>
              <a:t>t</a:t>
            </a:r>
            <a:r>
              <a:rPr spc="-10" dirty="0"/>
              <a:t>ic</a:t>
            </a:r>
            <a:r>
              <a:rPr dirty="0"/>
              <a:t> t</a:t>
            </a:r>
            <a:r>
              <a:rPr spc="-5" dirty="0"/>
              <a:t>e</a:t>
            </a:r>
            <a:r>
              <a:rPr spc="-15" dirty="0"/>
              <a:t>s</a:t>
            </a:r>
            <a:r>
              <a:rPr dirty="0"/>
              <a:t>t</a:t>
            </a:r>
            <a:r>
              <a:rPr spc="-10" dirty="0"/>
              <a:t>i</a:t>
            </a:r>
            <a:r>
              <a:rPr spc="5" dirty="0"/>
              <a:t>n</a:t>
            </a:r>
            <a:r>
              <a:rPr dirty="0"/>
              <a:t>g </a:t>
            </a:r>
            <a:r>
              <a:rPr spc="-15" dirty="0"/>
              <a:t>s</a:t>
            </a:r>
            <a:r>
              <a:rPr spc="-5" dirty="0"/>
              <a:t>e</a:t>
            </a:r>
            <a:r>
              <a:rPr spc="-15" dirty="0"/>
              <a:t>r</a:t>
            </a:r>
            <a:r>
              <a:rPr spc="-20" dirty="0"/>
              <a:t>v</a:t>
            </a:r>
            <a:r>
              <a:rPr spc="-10" dirty="0"/>
              <a:t>i</a:t>
            </a:r>
            <a:r>
              <a:rPr spc="-15" dirty="0"/>
              <a:t>c</a:t>
            </a:r>
            <a:r>
              <a:rPr spc="-5" dirty="0"/>
              <a:t>e</a:t>
            </a:r>
            <a:r>
              <a:rPr spc="-10" dirty="0"/>
              <a:t>s</a:t>
            </a:r>
            <a:r>
              <a:rPr dirty="0"/>
              <a:t> a</a:t>
            </a:r>
            <a:r>
              <a:rPr spc="-5" dirty="0"/>
              <a:t>pp</a:t>
            </a:r>
            <a:r>
              <a:rPr spc="-15" dirty="0"/>
              <a:t>r</a:t>
            </a:r>
            <a:r>
              <a:rPr spc="-20" dirty="0"/>
              <a:t>o</a:t>
            </a:r>
            <a:r>
              <a:rPr dirty="0"/>
              <a:t>a</a:t>
            </a:r>
            <a:r>
              <a:rPr spc="-15" dirty="0"/>
              <a:t>c</a:t>
            </a:r>
            <a:r>
              <a:rPr spc="-10" dirty="0"/>
              <a:t>h</a:t>
            </a:r>
            <a:r>
              <a:rPr dirty="0"/>
              <a:t>,</a:t>
            </a:r>
            <a:r>
              <a:rPr spc="5" dirty="0"/>
              <a:t> </a:t>
            </a:r>
            <a:r>
              <a:rPr dirty="0"/>
              <a:t>t</a:t>
            </a:r>
            <a:r>
              <a:rPr spc="-10" dirty="0"/>
              <a:t>h</a:t>
            </a:r>
            <a:r>
              <a:rPr dirty="0"/>
              <a:t>at</a:t>
            </a:r>
            <a:r>
              <a:rPr spc="5" dirty="0"/>
              <a:t> </a:t>
            </a:r>
            <a:r>
              <a:rPr spc="-5" dirty="0"/>
              <a:t>f</a:t>
            </a:r>
            <a:r>
              <a:rPr spc="-20" dirty="0"/>
              <a:t>o</a:t>
            </a:r>
            <a:r>
              <a:rPr spc="-15" dirty="0"/>
              <a:t>c</a:t>
            </a:r>
            <a:r>
              <a:rPr dirty="0"/>
              <a:t>u</a:t>
            </a:r>
            <a:r>
              <a:rPr spc="-15" dirty="0"/>
              <a:t>s</a:t>
            </a:r>
            <a:r>
              <a:rPr spc="-5" dirty="0"/>
              <a:t>e</a:t>
            </a:r>
            <a:r>
              <a:rPr spc="-10" dirty="0"/>
              <a:t>s</a:t>
            </a:r>
            <a:r>
              <a:rPr dirty="0"/>
              <a:t> </a:t>
            </a:r>
            <a:r>
              <a:rPr spc="-20" dirty="0"/>
              <a:t>o</a:t>
            </a:r>
            <a:r>
              <a:rPr dirty="0"/>
              <a:t>n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-15" dirty="0"/>
              <a:t>r</a:t>
            </a:r>
            <a:r>
              <a:rPr spc="-5" dirty="0"/>
              <a:t>e</a:t>
            </a:r>
            <a:r>
              <a:rPr spc="-20" dirty="0"/>
              <a:t>v</a:t>
            </a:r>
            <a:r>
              <a:rPr spc="-5" dirty="0"/>
              <a:t>e</a:t>
            </a:r>
            <a:r>
              <a:rPr spc="5" dirty="0"/>
              <a:t>n</a:t>
            </a:r>
            <a:r>
              <a:rPr dirty="0"/>
              <a:t>t</a:t>
            </a:r>
            <a:r>
              <a:rPr spc="-10" dirty="0"/>
              <a:t>i</a:t>
            </a:r>
            <a:r>
              <a:rPr spc="5" dirty="0"/>
              <a:t>n</a:t>
            </a:r>
            <a:r>
              <a:rPr dirty="0"/>
              <a:t>g </a:t>
            </a:r>
            <a:r>
              <a:rPr spc="-5" dirty="0"/>
              <a:t>m</a:t>
            </a:r>
            <a:r>
              <a:rPr spc="-10" dirty="0"/>
              <a:t>i</a:t>
            </a:r>
            <a:r>
              <a:rPr spc="-15" dirty="0"/>
              <a:t>s</a:t>
            </a:r>
            <a:r>
              <a:rPr dirty="0"/>
              <a:t>tak</a:t>
            </a:r>
            <a:r>
              <a:rPr spc="-5" dirty="0"/>
              <a:t>e</a:t>
            </a:r>
            <a:r>
              <a:rPr spc="-10" dirty="0"/>
              <a:t>s</a:t>
            </a:r>
            <a:r>
              <a:rPr dirty="0"/>
              <a:t> </a:t>
            </a:r>
            <a:r>
              <a:rPr spc="-20" dirty="0"/>
              <a:t>o</a:t>
            </a:r>
            <a:r>
              <a:rPr spc="-10" dirty="0"/>
              <a:t>r</a:t>
            </a:r>
            <a:r>
              <a:rPr dirty="0"/>
              <a:t> </a:t>
            </a:r>
            <a:r>
              <a:rPr spc="-15" dirty="0"/>
              <a:t>d</a:t>
            </a:r>
            <a:r>
              <a:rPr spc="-5" dirty="0"/>
              <a:t>efe</a:t>
            </a:r>
            <a:r>
              <a:rPr spc="-15" dirty="0"/>
              <a:t>c</a:t>
            </a:r>
            <a:r>
              <a:rPr dirty="0"/>
              <a:t>t</a:t>
            </a:r>
            <a:r>
              <a:rPr spc="-10" dirty="0"/>
              <a:t>s ea</a:t>
            </a:r>
            <a:r>
              <a:rPr spc="-15" dirty="0"/>
              <a:t>r</a:t>
            </a:r>
            <a:r>
              <a:rPr spc="-5" dirty="0"/>
              <a:t>l</a:t>
            </a:r>
            <a:r>
              <a:rPr spc="-10" dirty="0"/>
              <a:t>y</a:t>
            </a:r>
            <a:r>
              <a:rPr spc="-5" dirty="0"/>
              <a:t> </a:t>
            </a:r>
            <a:r>
              <a:rPr dirty="0"/>
              <a:t>t</a:t>
            </a:r>
            <a:r>
              <a:rPr spc="-10" dirty="0"/>
              <a:t>o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v</a:t>
            </a:r>
            <a:r>
              <a:rPr spc="-20" dirty="0"/>
              <a:t>o</a:t>
            </a:r>
            <a:r>
              <a:rPr spc="-10" dirty="0"/>
              <a:t>id</a:t>
            </a:r>
            <a:r>
              <a:rPr dirty="0"/>
              <a:t> </a:t>
            </a:r>
            <a:r>
              <a:rPr spc="-15" dirty="0"/>
              <a:t>d</a:t>
            </a:r>
            <a:r>
              <a:rPr dirty="0"/>
              <a:t>e</a:t>
            </a:r>
            <a:r>
              <a:rPr spc="-5" dirty="0"/>
              <a:t>l</a:t>
            </a:r>
            <a:r>
              <a:rPr spc="-10" dirty="0"/>
              <a:t>i</a:t>
            </a:r>
            <a:r>
              <a:rPr spc="-20" dirty="0"/>
              <a:t>v</a:t>
            </a:r>
            <a:r>
              <a:rPr spc="-10" dirty="0"/>
              <a:t>e</a:t>
            </a:r>
            <a:r>
              <a:rPr spc="-15" dirty="0"/>
              <a:t>r</a:t>
            </a:r>
            <a:r>
              <a:rPr spc="-10" dirty="0"/>
              <a:t>i</a:t>
            </a:r>
            <a:r>
              <a:rPr spc="5" dirty="0"/>
              <a:t>n</a:t>
            </a:r>
            <a:r>
              <a:rPr dirty="0"/>
              <a:t>g </a:t>
            </a:r>
            <a:r>
              <a:rPr spc="-15" dirty="0"/>
              <a:t>d</a:t>
            </a:r>
            <a:r>
              <a:rPr spc="-10" dirty="0"/>
              <a:t>efe</a:t>
            </a:r>
            <a:r>
              <a:rPr spc="-20" dirty="0"/>
              <a:t>c</a:t>
            </a:r>
            <a:r>
              <a:rPr dirty="0"/>
              <a:t>t</a:t>
            </a:r>
            <a:r>
              <a:rPr spc="-10" dirty="0"/>
              <a:t>s</a:t>
            </a:r>
            <a:r>
              <a:rPr dirty="0"/>
              <a:t> </a:t>
            </a:r>
            <a:r>
              <a:rPr spc="-10" dirty="0"/>
              <a:t>i</a:t>
            </a:r>
            <a:r>
              <a:rPr dirty="0"/>
              <a:t>n</a:t>
            </a:r>
            <a:r>
              <a:rPr spc="10" dirty="0"/>
              <a:t> </a:t>
            </a:r>
            <a:r>
              <a:rPr spc="-20" dirty="0"/>
              <a:t>o</a:t>
            </a:r>
            <a:r>
              <a:rPr dirty="0"/>
              <a:t>u</a:t>
            </a:r>
            <a:r>
              <a:rPr spc="-10" dirty="0"/>
              <a:t>r</a:t>
            </a:r>
            <a:r>
              <a:rPr dirty="0"/>
              <a:t> </a:t>
            </a:r>
            <a:r>
              <a:rPr spc="-15" dirty="0"/>
              <a:t>s</a:t>
            </a:r>
            <a:r>
              <a:rPr spc="-20" dirty="0"/>
              <a:t>o</a:t>
            </a:r>
            <a:r>
              <a:rPr spc="-5" dirty="0"/>
              <a:t>l</a:t>
            </a:r>
            <a:r>
              <a:rPr dirty="0"/>
              <a:t>ut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5" dirty="0"/>
              <a:t>n</a:t>
            </a:r>
            <a:r>
              <a:rPr spc="-10" dirty="0"/>
              <a:t>s</a:t>
            </a:r>
            <a:r>
              <a:rPr dirty="0"/>
              <a:t> t</a:t>
            </a:r>
            <a:r>
              <a:rPr spc="-10" dirty="0"/>
              <a:t>o</a:t>
            </a:r>
            <a:r>
              <a:rPr spc="-5" dirty="0"/>
              <a:t> </a:t>
            </a:r>
            <a:r>
              <a:rPr dirty="0"/>
              <a:t>t</a:t>
            </a:r>
            <a:r>
              <a:rPr spc="-10" dirty="0"/>
              <a:t>he</a:t>
            </a:r>
            <a:r>
              <a:rPr spc="5" dirty="0"/>
              <a:t> </a:t>
            </a:r>
            <a:r>
              <a:rPr spc="-10" dirty="0"/>
              <a:t>e</a:t>
            </a:r>
            <a:r>
              <a:rPr spc="-5" dirty="0"/>
              <a:t>n</a:t>
            </a:r>
            <a:r>
              <a:rPr spc="-10" dirty="0"/>
              <a:t>d</a:t>
            </a:r>
            <a:r>
              <a:rPr dirty="0"/>
              <a:t> u</a:t>
            </a:r>
            <a:r>
              <a:rPr spc="-15" dirty="0"/>
              <a:t>s</a:t>
            </a:r>
            <a:r>
              <a:rPr spc="-10" dirty="0"/>
              <a:t>e</a:t>
            </a:r>
            <a:r>
              <a:rPr spc="-15" dirty="0"/>
              <a:t>rs</a:t>
            </a:r>
            <a:r>
              <a:rPr dirty="0"/>
              <a:t>. </a:t>
            </a:r>
            <a:r>
              <a:rPr spc="-5" dirty="0"/>
              <a:t>W</a:t>
            </a:r>
            <a:r>
              <a:rPr spc="-10" dirty="0"/>
              <a:t>e</a:t>
            </a:r>
            <a:r>
              <a:rPr spc="5" dirty="0"/>
              <a:t> </a:t>
            </a:r>
            <a:r>
              <a:rPr spc="-5" dirty="0"/>
              <a:t>p</a:t>
            </a:r>
            <a:r>
              <a:rPr dirty="0"/>
              <a:t>a</a:t>
            </a:r>
            <a:r>
              <a:rPr spc="-5" dirty="0"/>
              <a:t>i</a:t>
            </a:r>
            <a:r>
              <a:rPr spc="-10" dirty="0"/>
              <a:t>r</a:t>
            </a:r>
            <a:r>
              <a:rPr dirty="0"/>
              <a:t> </a:t>
            </a:r>
            <a:r>
              <a:rPr spc="-15" dirty="0"/>
              <a:t>s</a:t>
            </a:r>
            <a:r>
              <a:rPr dirty="0"/>
              <a:t>k</a:t>
            </a:r>
            <a:r>
              <a:rPr spc="-5" dirty="0"/>
              <a:t>ill</a:t>
            </a:r>
            <a:r>
              <a:rPr spc="-10" dirty="0"/>
              <a:t>ed</a:t>
            </a:r>
            <a:r>
              <a:rPr dirty="0"/>
              <a:t> </a:t>
            </a:r>
            <a:r>
              <a:rPr spc="-5" dirty="0"/>
              <a:t>p</a:t>
            </a:r>
            <a:r>
              <a:rPr spc="-10" dirty="0"/>
              <a:t>e</a:t>
            </a:r>
            <a:r>
              <a:rPr spc="-20" dirty="0"/>
              <a:t>o</a:t>
            </a:r>
            <a:r>
              <a:rPr spc="-5" dirty="0"/>
              <a:t>pl</a:t>
            </a:r>
            <a:r>
              <a:rPr spc="-10" dirty="0"/>
              <a:t>e</a:t>
            </a:r>
            <a:r>
              <a:rPr spc="5" dirty="0"/>
              <a:t> </a:t>
            </a:r>
            <a:r>
              <a:rPr dirty="0"/>
              <a:t>w</a:t>
            </a:r>
            <a:r>
              <a:rPr spc="-5" dirty="0"/>
              <a:t>i</a:t>
            </a:r>
            <a:r>
              <a:rPr dirty="0"/>
              <a:t>t</a:t>
            </a:r>
            <a:r>
              <a:rPr spc="-10" dirty="0"/>
              <a:t>h</a:t>
            </a:r>
            <a:r>
              <a:rPr spc="5" dirty="0"/>
              <a:t> </a:t>
            </a:r>
            <a:r>
              <a:rPr spc="-15" dirty="0"/>
              <a:t>s</a:t>
            </a:r>
            <a:r>
              <a:rPr dirty="0"/>
              <a:t>ta</a:t>
            </a:r>
            <a:r>
              <a:rPr spc="5" dirty="0"/>
              <a:t>n</a:t>
            </a:r>
            <a:r>
              <a:rPr spc="-15" dirty="0"/>
              <a:t>d</a:t>
            </a:r>
            <a:r>
              <a:rPr spc="-10" dirty="0"/>
              <a:t>a</a:t>
            </a:r>
            <a:r>
              <a:rPr spc="-15" dirty="0"/>
              <a:t>r</a:t>
            </a:r>
            <a:r>
              <a:rPr spc="-10" dirty="0"/>
              <a:t>d</a:t>
            </a:r>
            <a:r>
              <a:rPr spc="-5" dirty="0"/>
              <a:t> </a:t>
            </a:r>
            <a:r>
              <a:rPr dirty="0"/>
              <a:t>t</a:t>
            </a:r>
            <a:r>
              <a:rPr spc="-10" dirty="0"/>
              <a:t>o</a:t>
            </a:r>
            <a:r>
              <a:rPr spc="-20" dirty="0"/>
              <a:t>o</a:t>
            </a:r>
            <a:r>
              <a:rPr spc="-5" dirty="0"/>
              <a:t>l</a:t>
            </a:r>
            <a:r>
              <a:rPr spc="-15" dirty="0"/>
              <a:t>s</a:t>
            </a:r>
            <a:r>
              <a:rPr dirty="0"/>
              <a:t>,</a:t>
            </a:r>
            <a:r>
              <a:rPr spc="5" dirty="0"/>
              <a:t> </a:t>
            </a:r>
            <a:r>
              <a:rPr spc="-5" dirty="0"/>
              <a:t>f</a:t>
            </a:r>
            <a:r>
              <a:rPr spc="-15" dirty="0"/>
              <a:t>r</a:t>
            </a:r>
            <a:r>
              <a:rPr dirty="0"/>
              <a:t>a</a:t>
            </a:r>
            <a:r>
              <a:rPr spc="-5" dirty="0"/>
              <a:t>me</a:t>
            </a:r>
            <a:r>
              <a:rPr dirty="0"/>
              <a:t>w</a:t>
            </a:r>
            <a:r>
              <a:rPr spc="-20" dirty="0"/>
              <a:t>o</a:t>
            </a:r>
            <a:r>
              <a:rPr spc="-15" dirty="0"/>
              <a:t>r</a:t>
            </a:r>
            <a:r>
              <a:rPr dirty="0"/>
              <a:t>k</a:t>
            </a:r>
            <a:r>
              <a:rPr spc="-10" dirty="0"/>
              <a:t>s</a:t>
            </a:r>
            <a:r>
              <a:rPr dirty="0"/>
              <a:t> a</a:t>
            </a:r>
            <a:r>
              <a:rPr spc="5" dirty="0"/>
              <a:t>n</a:t>
            </a:r>
            <a:r>
              <a:rPr spc="-10" dirty="0"/>
              <a:t>d</a:t>
            </a:r>
            <a:r>
              <a:rPr dirty="0"/>
              <a:t> </a:t>
            </a:r>
            <a:r>
              <a:rPr spc="-5" dirty="0"/>
              <a:t>be</a:t>
            </a:r>
            <a:r>
              <a:rPr spc="-15" dirty="0"/>
              <a:t>s</a:t>
            </a:r>
            <a:r>
              <a:rPr dirty="0"/>
              <a:t>t</a:t>
            </a:r>
            <a:r>
              <a:rPr spc="5" dirty="0"/>
              <a:t> </a:t>
            </a:r>
            <a:r>
              <a:rPr spc="-5" dirty="0"/>
              <a:t>p</a:t>
            </a:r>
            <a:r>
              <a:rPr spc="-15" dirty="0"/>
              <a:t>r</a:t>
            </a:r>
            <a:r>
              <a:rPr dirty="0"/>
              <a:t>a</a:t>
            </a:r>
            <a:r>
              <a:rPr spc="-15" dirty="0"/>
              <a:t>c</a:t>
            </a:r>
            <a:r>
              <a:rPr dirty="0"/>
              <a:t>t</a:t>
            </a:r>
            <a:r>
              <a:rPr spc="-5" dirty="0"/>
              <a:t>i</a:t>
            </a:r>
            <a:r>
              <a:rPr spc="-15" dirty="0"/>
              <a:t>c</a:t>
            </a:r>
            <a:r>
              <a:rPr spc="-5" dirty="0"/>
              <a:t>e</a:t>
            </a:r>
            <a:r>
              <a:rPr spc="-10" dirty="0"/>
              <a:t>s</a:t>
            </a:r>
            <a:r>
              <a:rPr dirty="0"/>
              <a:t> </a:t>
            </a:r>
            <a:r>
              <a:rPr spc="-5" dirty="0"/>
              <a:t>f</a:t>
            </a:r>
            <a:r>
              <a:rPr spc="-20" dirty="0"/>
              <a:t>o</a:t>
            </a:r>
            <a:r>
              <a:rPr spc="-10" dirty="0"/>
              <a:t>r</a:t>
            </a:r>
            <a:r>
              <a:rPr dirty="0"/>
              <a:t> </a:t>
            </a:r>
            <a:r>
              <a:rPr spc="-15" dirty="0"/>
              <a:t>d</a:t>
            </a:r>
            <a:r>
              <a:rPr spc="-10" dirty="0"/>
              <a:t>i</a:t>
            </a:r>
            <a:r>
              <a:rPr spc="-5" dirty="0"/>
              <a:t>ffe</a:t>
            </a:r>
            <a:r>
              <a:rPr spc="-15" dirty="0"/>
              <a:t>r</a:t>
            </a:r>
            <a:r>
              <a:rPr spc="-5" dirty="0"/>
              <a:t>e</a:t>
            </a:r>
            <a:r>
              <a:rPr spc="5" dirty="0"/>
              <a:t>n</a:t>
            </a:r>
            <a:r>
              <a:rPr dirty="0"/>
              <a:t>t</a:t>
            </a:r>
            <a:r>
              <a:rPr spc="5" dirty="0"/>
              <a:t> </a:t>
            </a:r>
            <a:r>
              <a:rPr dirty="0"/>
              <a:t>t</a:t>
            </a:r>
            <a:r>
              <a:rPr spc="-5" dirty="0"/>
              <a:t>ype</a:t>
            </a:r>
            <a:r>
              <a:rPr spc="-10" dirty="0"/>
              <a:t>s</a:t>
            </a:r>
            <a:r>
              <a:rPr dirty="0"/>
              <a:t> </a:t>
            </a:r>
            <a:r>
              <a:rPr spc="-20" dirty="0"/>
              <a:t>o</a:t>
            </a:r>
            <a:r>
              <a:rPr spc="-5" dirty="0"/>
              <a:t>f</a:t>
            </a:r>
            <a:r>
              <a:rPr spc="5" dirty="0"/>
              <a:t> </a:t>
            </a:r>
            <a:r>
              <a:rPr dirty="0"/>
              <a:t>t</a:t>
            </a:r>
            <a:r>
              <a:rPr spc="5" dirty="0"/>
              <a:t>e</a:t>
            </a:r>
            <a:r>
              <a:rPr spc="-15" dirty="0"/>
              <a:t>s</a:t>
            </a:r>
            <a:r>
              <a:rPr dirty="0"/>
              <a:t>t</a:t>
            </a:r>
            <a:r>
              <a:rPr spc="-5" dirty="0"/>
              <a:t>i</a:t>
            </a:r>
            <a:r>
              <a:rPr spc="5" dirty="0"/>
              <a:t>n</a:t>
            </a:r>
            <a:r>
              <a:rPr dirty="0"/>
              <a:t>g </a:t>
            </a:r>
            <a:r>
              <a:rPr spc="-5" dirty="0"/>
              <a:t>(f</a:t>
            </a:r>
            <a:r>
              <a:rPr dirty="0"/>
              <a:t>u</a:t>
            </a:r>
            <a:r>
              <a:rPr spc="5" dirty="0"/>
              <a:t>n</a:t>
            </a:r>
            <a:r>
              <a:rPr spc="-15" dirty="0"/>
              <a:t>c</a:t>
            </a:r>
            <a:r>
              <a:rPr dirty="0"/>
              <a:t>t</a:t>
            </a:r>
            <a:r>
              <a:rPr spc="-5" dirty="0"/>
              <a:t>i</a:t>
            </a:r>
            <a:r>
              <a:rPr spc="-20" dirty="0"/>
              <a:t>o</a:t>
            </a:r>
            <a:r>
              <a:rPr spc="5" dirty="0"/>
              <a:t>n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,</a:t>
            </a:r>
            <a:r>
              <a:rPr spc="5" dirty="0"/>
              <a:t> </a:t>
            </a:r>
            <a:r>
              <a:rPr spc="-5" dirty="0"/>
              <a:t>pe</a:t>
            </a:r>
            <a:r>
              <a:rPr spc="-15" dirty="0"/>
              <a:t>r</a:t>
            </a:r>
            <a:r>
              <a:rPr spc="-5" dirty="0"/>
              <a:t>f</a:t>
            </a:r>
            <a:r>
              <a:rPr spc="-20" dirty="0"/>
              <a:t>o</a:t>
            </a:r>
            <a:r>
              <a:rPr spc="-15" dirty="0"/>
              <a:t>r</a:t>
            </a:r>
            <a:r>
              <a:rPr spc="-5" dirty="0"/>
              <a:t>m</a:t>
            </a:r>
            <a:r>
              <a:rPr dirty="0"/>
              <a:t>a</a:t>
            </a:r>
            <a:r>
              <a:rPr spc="5" dirty="0"/>
              <a:t>n</a:t>
            </a:r>
            <a:r>
              <a:rPr spc="-15" dirty="0"/>
              <a:t>c</a:t>
            </a:r>
            <a:r>
              <a:rPr spc="-5" dirty="0"/>
              <a:t>e</a:t>
            </a:r>
            <a:r>
              <a:rPr dirty="0"/>
              <a:t>,</a:t>
            </a:r>
            <a:r>
              <a:rPr spc="5" dirty="0"/>
              <a:t> S</a:t>
            </a:r>
            <a:r>
              <a:rPr spc="-5" dirty="0"/>
              <a:t>e</a:t>
            </a:r>
            <a:r>
              <a:rPr spc="-15" dirty="0"/>
              <a:t>c</a:t>
            </a:r>
            <a:r>
              <a:rPr dirty="0"/>
              <a:t>t</a:t>
            </a:r>
            <a:r>
              <a:rPr spc="-5" dirty="0"/>
              <a:t>i</a:t>
            </a:r>
            <a:r>
              <a:rPr spc="-20" dirty="0"/>
              <a:t>o</a:t>
            </a:r>
            <a:r>
              <a:rPr dirty="0"/>
              <a:t>n </a:t>
            </a:r>
            <a:r>
              <a:rPr spc="-15" dirty="0"/>
              <a:t>508</a:t>
            </a:r>
            <a:r>
              <a:rPr spc="-5" dirty="0"/>
              <a:t>,</a:t>
            </a:r>
            <a:r>
              <a:rPr spc="5" dirty="0"/>
              <a:t> </a:t>
            </a:r>
            <a:r>
              <a:rPr spc="-15" dirty="0"/>
              <a:t>s</a:t>
            </a:r>
            <a:r>
              <a:rPr spc="-5" dirty="0"/>
              <a:t>e</a:t>
            </a:r>
            <a:r>
              <a:rPr spc="-15" dirty="0"/>
              <a:t>c</a:t>
            </a:r>
            <a:r>
              <a:rPr dirty="0"/>
              <a:t>u</a:t>
            </a:r>
            <a:r>
              <a:rPr spc="-15" dirty="0"/>
              <a:t>r</a:t>
            </a:r>
            <a:r>
              <a:rPr spc="-10" dirty="0"/>
              <a:t>i</a:t>
            </a:r>
            <a:r>
              <a:rPr dirty="0"/>
              <a:t>t</a:t>
            </a:r>
            <a:r>
              <a:rPr spc="-10" dirty="0"/>
              <a:t>y</a:t>
            </a:r>
            <a:r>
              <a:rPr spc="-5" dirty="0"/>
              <a:t> e</a:t>
            </a:r>
            <a:r>
              <a:rPr dirty="0"/>
              <a:t>t</a:t>
            </a:r>
            <a:r>
              <a:rPr spc="-15" dirty="0"/>
              <a:t>c</a:t>
            </a:r>
            <a:r>
              <a:rPr dirty="0"/>
              <a:t>.</a:t>
            </a:r>
            <a:r>
              <a:rPr spc="-10" dirty="0"/>
              <a:t>)</a:t>
            </a:r>
            <a:r>
              <a:rPr dirty="0"/>
              <a:t>.</a:t>
            </a:r>
            <a:r>
              <a:rPr spc="5" dirty="0"/>
              <a:t> </a:t>
            </a:r>
            <a:r>
              <a:rPr spc="-5" dirty="0"/>
              <a:t>W</a:t>
            </a:r>
            <a:r>
              <a:rPr spc="-10" dirty="0"/>
              <a:t>e</a:t>
            </a:r>
            <a:r>
              <a:rPr spc="10" dirty="0"/>
              <a:t> </a:t>
            </a:r>
            <a:r>
              <a:rPr dirty="0"/>
              <a:t>a</a:t>
            </a:r>
            <a:r>
              <a:rPr spc="-10" dirty="0"/>
              <a:t>l</a:t>
            </a:r>
            <a:r>
              <a:rPr spc="-15" dirty="0"/>
              <a:t>s</a:t>
            </a:r>
            <a:r>
              <a:rPr spc="-10" dirty="0"/>
              <a:t>o</a:t>
            </a:r>
            <a:r>
              <a:rPr spc="-5" dirty="0"/>
              <a:t> </a:t>
            </a:r>
            <a:r>
              <a:rPr spc="-10" dirty="0"/>
              <a:t>i</a:t>
            </a:r>
            <a:r>
              <a:rPr spc="5" dirty="0"/>
              <a:t>n</a:t>
            </a:r>
            <a:r>
              <a:rPr spc="-15" dirty="0"/>
              <a:t>c</a:t>
            </a:r>
            <a:r>
              <a:rPr spc="-20" dirty="0"/>
              <a:t>o</a:t>
            </a:r>
            <a:r>
              <a:rPr spc="-15" dirty="0"/>
              <a:t>r</a:t>
            </a:r>
            <a:r>
              <a:rPr spc="-5" dirty="0"/>
              <a:t>p</a:t>
            </a:r>
            <a:r>
              <a:rPr spc="-20" dirty="0"/>
              <a:t>o</a:t>
            </a:r>
            <a:r>
              <a:rPr spc="-15" dirty="0"/>
              <a:t>r</a:t>
            </a:r>
            <a:r>
              <a:rPr dirty="0"/>
              <a:t>at</a:t>
            </a:r>
            <a:r>
              <a:rPr spc="-10" dirty="0"/>
              <a:t>e</a:t>
            </a:r>
            <a:r>
              <a:rPr spc="10" dirty="0"/>
              <a:t> </a:t>
            </a:r>
            <a:r>
              <a:rPr dirty="0"/>
              <a:t>u</a:t>
            </a:r>
            <a:r>
              <a:rPr spc="-15" dirty="0"/>
              <a:t>s</a:t>
            </a:r>
            <a:r>
              <a:rPr spc="-5" dirty="0"/>
              <a:t>e</a:t>
            </a:r>
            <a:r>
              <a:rPr spc="-10" dirty="0"/>
              <a:t>r</a:t>
            </a:r>
            <a:r>
              <a:rPr dirty="0"/>
              <a:t> a</a:t>
            </a:r>
            <a:r>
              <a:rPr spc="-15" dirty="0"/>
              <a:t>cc</a:t>
            </a:r>
            <a:r>
              <a:rPr spc="-5" dirty="0"/>
              <a:t>ep</a:t>
            </a:r>
            <a:r>
              <a:rPr dirty="0"/>
              <a:t>ta</a:t>
            </a:r>
            <a:r>
              <a:rPr spc="5" dirty="0"/>
              <a:t>n</a:t>
            </a:r>
            <a:r>
              <a:rPr spc="-15" dirty="0"/>
              <a:t>c</a:t>
            </a:r>
            <a:r>
              <a:rPr spc="-10" dirty="0"/>
              <a:t>e</a:t>
            </a:r>
            <a:r>
              <a:rPr spc="10" dirty="0"/>
              <a:t> </a:t>
            </a:r>
            <a:r>
              <a:rPr dirty="0"/>
              <a:t>t</a:t>
            </a:r>
            <a:r>
              <a:rPr spc="-5" dirty="0"/>
              <a:t>e</a:t>
            </a:r>
            <a:r>
              <a:rPr spc="-15" dirty="0"/>
              <a:t>s</a:t>
            </a:r>
            <a:r>
              <a:rPr dirty="0"/>
              <a:t>t</a:t>
            </a:r>
            <a:r>
              <a:rPr spc="-10" dirty="0"/>
              <a:t>i</a:t>
            </a:r>
            <a:r>
              <a:rPr spc="5" dirty="0"/>
              <a:t>n</a:t>
            </a:r>
            <a:r>
              <a:rPr dirty="0"/>
              <a:t>g </a:t>
            </a:r>
            <a:r>
              <a:rPr spc="-5" dirty="0"/>
              <a:t>p</a:t>
            </a:r>
            <a:r>
              <a:rPr spc="-15" dirty="0"/>
              <a:t>r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0" dirty="0"/>
              <a:t>r</a:t>
            </a:r>
            <a:r>
              <a:rPr dirty="0"/>
              <a:t> t</a:t>
            </a:r>
            <a:r>
              <a:rPr spc="-10" dirty="0"/>
              <a:t>o</a:t>
            </a:r>
            <a:r>
              <a:rPr spc="-5" dirty="0"/>
              <a:t> </a:t>
            </a:r>
            <a:r>
              <a:rPr dirty="0"/>
              <a:t>t</a:t>
            </a:r>
            <a:r>
              <a:rPr spc="-10" dirty="0"/>
              <a:t>he</a:t>
            </a:r>
            <a:r>
              <a:rPr spc="10" dirty="0"/>
              <a:t> </a:t>
            </a:r>
            <a:r>
              <a:rPr spc="-15" dirty="0"/>
              <a:t>d</a:t>
            </a:r>
            <a:r>
              <a:rPr spc="-5" dirty="0"/>
              <a:t>ep</a:t>
            </a:r>
            <a:r>
              <a:rPr spc="-10" dirty="0"/>
              <a:t>l</a:t>
            </a:r>
            <a:r>
              <a:rPr spc="-20" dirty="0"/>
              <a:t>oy</a:t>
            </a:r>
            <a:r>
              <a:rPr spc="-5" dirty="0"/>
              <a:t>me</a:t>
            </a:r>
            <a:r>
              <a:rPr spc="5" dirty="0"/>
              <a:t>n</a:t>
            </a:r>
            <a:r>
              <a:rPr dirty="0"/>
              <a:t>t</a:t>
            </a:r>
            <a:r>
              <a:rPr spc="5" dirty="0"/>
              <a:t> </a:t>
            </a:r>
            <a:r>
              <a:rPr spc="-20" dirty="0"/>
              <a:t>o</a:t>
            </a:r>
            <a:r>
              <a:rPr spc="-5" dirty="0"/>
              <a:t>f</a:t>
            </a:r>
            <a:r>
              <a:rPr spc="5" dirty="0"/>
              <a:t> n</a:t>
            </a:r>
            <a:r>
              <a:rPr spc="-5" dirty="0"/>
              <a:t>e</a:t>
            </a:r>
            <a:r>
              <a:rPr dirty="0"/>
              <a:t>w </a:t>
            </a:r>
            <a:r>
              <a:rPr spc="-10" dirty="0"/>
              <a:t>fu</a:t>
            </a:r>
            <a:r>
              <a:rPr spc="5" dirty="0"/>
              <a:t>n</a:t>
            </a:r>
            <a:r>
              <a:rPr spc="-15" dirty="0"/>
              <a:t>c</a:t>
            </a:r>
            <a:r>
              <a:rPr dirty="0"/>
              <a:t>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5" dirty="0"/>
              <a:t>n</a:t>
            </a:r>
            <a:r>
              <a:rPr dirty="0"/>
              <a:t>a</a:t>
            </a:r>
            <a:r>
              <a:rPr spc="-10" dirty="0"/>
              <a:t>li</a:t>
            </a:r>
            <a:r>
              <a:rPr dirty="0"/>
              <a:t>t</a:t>
            </a:r>
            <a:r>
              <a:rPr spc="-10" dirty="0"/>
              <a:t>y</a:t>
            </a:r>
            <a:r>
              <a:rPr spc="-5" dirty="0"/>
              <a:t> </a:t>
            </a:r>
            <a:r>
              <a:rPr spc="-20" dirty="0"/>
              <a:t>o</a:t>
            </a:r>
            <a:r>
              <a:rPr spc="-10" dirty="0"/>
              <a:t>r</a:t>
            </a:r>
            <a:r>
              <a:rPr dirty="0"/>
              <a:t> </a:t>
            </a:r>
            <a:r>
              <a:rPr spc="-15" dirty="0"/>
              <a:t>s</a:t>
            </a:r>
            <a:r>
              <a:rPr spc="-10" dirty="0"/>
              <a:t>i</a:t>
            </a:r>
            <a:r>
              <a:rPr spc="-5" dirty="0"/>
              <a:t>g</a:t>
            </a:r>
            <a:r>
              <a:rPr spc="5" dirty="0"/>
              <a:t>n</a:t>
            </a:r>
            <a:r>
              <a:rPr spc="-10" dirty="0"/>
              <a:t>i</a:t>
            </a:r>
            <a:r>
              <a:rPr spc="-5" dirty="0"/>
              <a:t>f</a:t>
            </a:r>
            <a:r>
              <a:rPr spc="-10" dirty="0"/>
              <a:t>i</a:t>
            </a:r>
            <a:r>
              <a:rPr spc="-15" dirty="0"/>
              <a:t>c</a:t>
            </a:r>
            <a:r>
              <a:rPr dirty="0"/>
              <a:t>a</a:t>
            </a:r>
            <a:r>
              <a:rPr spc="5" dirty="0"/>
              <a:t>n</a:t>
            </a:r>
            <a:r>
              <a:rPr dirty="0"/>
              <a:t>t</a:t>
            </a:r>
            <a:r>
              <a:rPr spc="5" dirty="0"/>
              <a:t> </a:t>
            </a:r>
            <a:r>
              <a:rPr spc="-15" dirty="0"/>
              <a:t>c</a:t>
            </a:r>
            <a:r>
              <a:rPr spc="-10" dirty="0"/>
              <a:t>h</a:t>
            </a:r>
            <a:r>
              <a:rPr dirty="0"/>
              <a:t>a</a:t>
            </a:r>
            <a:r>
              <a:rPr spc="5" dirty="0"/>
              <a:t>n</a:t>
            </a:r>
            <a:r>
              <a:rPr spc="-5" dirty="0"/>
              <a:t>ge</a:t>
            </a:r>
            <a:r>
              <a:rPr spc="-15" dirty="0"/>
              <a:t>s</a:t>
            </a:r>
            <a:r>
              <a:rPr dirty="0"/>
              <a:t>.</a:t>
            </a:r>
            <a:r>
              <a:rPr spc="5" dirty="0"/>
              <a:t> </a:t>
            </a:r>
            <a:r>
              <a:rPr lang="en-US" spc="-10" dirty="0"/>
              <a:t>MDCi</a:t>
            </a:r>
            <a:r>
              <a:rPr spc="10" dirty="0"/>
              <a:t> </a:t>
            </a:r>
            <a:r>
              <a:rPr spc="-10" dirty="0"/>
              <a:t>is</a:t>
            </a:r>
            <a:r>
              <a:rPr dirty="0"/>
              <a:t> </a:t>
            </a:r>
            <a:r>
              <a:rPr spc="-5" dirty="0"/>
              <a:t>f</a:t>
            </a:r>
            <a:r>
              <a:rPr spc="-20" dirty="0"/>
              <a:t>o</a:t>
            </a:r>
            <a:r>
              <a:rPr spc="-15" dirty="0"/>
              <a:t>c</a:t>
            </a:r>
            <a:r>
              <a:rPr dirty="0"/>
              <a:t>u</a:t>
            </a:r>
            <a:r>
              <a:rPr spc="-15" dirty="0"/>
              <a:t>s</a:t>
            </a:r>
            <a:r>
              <a:rPr spc="-5" dirty="0"/>
              <a:t>e</a:t>
            </a:r>
            <a:r>
              <a:rPr spc="-10" dirty="0"/>
              <a:t>d</a:t>
            </a:r>
            <a:r>
              <a:rPr dirty="0"/>
              <a:t> </a:t>
            </a:r>
            <a:r>
              <a:rPr spc="-20" dirty="0"/>
              <a:t>o</a:t>
            </a:r>
            <a:r>
              <a:rPr dirty="0"/>
              <a:t>n</a:t>
            </a:r>
            <a:r>
              <a:rPr spc="10" dirty="0"/>
              <a:t> </a:t>
            </a:r>
            <a:r>
              <a:rPr spc="-10" dirty="0"/>
              <a:t>i</a:t>
            </a:r>
            <a:r>
              <a:rPr spc="-5" dirty="0"/>
              <a:t>mp</a:t>
            </a:r>
            <a:r>
              <a:rPr spc="-10" dirty="0"/>
              <a:t>l</a:t>
            </a:r>
            <a:r>
              <a:rPr spc="-5" dirty="0"/>
              <a:t>eme</a:t>
            </a:r>
            <a:r>
              <a:rPr spc="5" dirty="0"/>
              <a:t>n</a:t>
            </a:r>
            <a:r>
              <a:rPr dirty="0"/>
              <a:t>t</a:t>
            </a:r>
            <a:r>
              <a:rPr spc="-10" dirty="0"/>
              <a:t>i</a:t>
            </a:r>
            <a:r>
              <a:rPr spc="5" dirty="0"/>
              <a:t>n</a:t>
            </a:r>
            <a:r>
              <a:rPr dirty="0"/>
              <a:t>g a</a:t>
            </a:r>
            <a:r>
              <a:rPr spc="5" dirty="0"/>
              <a:t>n</a:t>
            </a:r>
            <a:r>
              <a:rPr spc="-10" dirty="0"/>
              <a:t>d</a:t>
            </a:r>
            <a:r>
              <a:rPr dirty="0"/>
              <a:t> </a:t>
            </a:r>
            <a:r>
              <a:rPr spc="-10" dirty="0"/>
              <a:t>i</a:t>
            </a:r>
            <a:r>
              <a:rPr spc="-5" dirty="0"/>
              <a:t>mp</a:t>
            </a:r>
            <a:r>
              <a:rPr spc="-15" dirty="0"/>
              <a:t>r</a:t>
            </a:r>
            <a:r>
              <a:rPr spc="-20" dirty="0"/>
              <a:t>ov</a:t>
            </a:r>
            <a:r>
              <a:rPr spc="-10" dirty="0"/>
              <a:t>i</a:t>
            </a:r>
            <a:r>
              <a:rPr spc="5" dirty="0"/>
              <a:t>n</a:t>
            </a:r>
            <a:r>
              <a:rPr dirty="0"/>
              <a:t>g t</a:t>
            </a:r>
            <a:r>
              <a:rPr spc="-5" dirty="0"/>
              <a:t>e</a:t>
            </a:r>
            <a:r>
              <a:rPr spc="-15" dirty="0"/>
              <a:t>s</a:t>
            </a:r>
            <a:r>
              <a:rPr dirty="0"/>
              <a:t>t aut</a:t>
            </a:r>
            <a:r>
              <a:rPr spc="-20" dirty="0"/>
              <a:t>o</a:t>
            </a:r>
            <a:r>
              <a:rPr spc="-5" dirty="0"/>
              <a:t>m</a:t>
            </a:r>
            <a:r>
              <a:rPr dirty="0"/>
              <a:t>at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dirty="0"/>
              <a:t>n</a:t>
            </a:r>
            <a:r>
              <a:rPr spc="10" dirty="0"/>
              <a:t> </a:t>
            </a:r>
            <a:r>
              <a:rPr spc="-5" dirty="0"/>
              <a:t>f</a:t>
            </a:r>
            <a:r>
              <a:rPr spc="-20" dirty="0"/>
              <a:t>o</a:t>
            </a:r>
            <a:r>
              <a:rPr spc="-10" dirty="0"/>
              <a:t>r</a:t>
            </a:r>
            <a:r>
              <a:rPr dirty="0"/>
              <a:t> </a:t>
            </a:r>
            <a:r>
              <a:rPr spc="-20" dirty="0"/>
              <a:t>o</a:t>
            </a:r>
            <a:r>
              <a:rPr dirty="0"/>
              <a:t>u</a:t>
            </a:r>
            <a:r>
              <a:rPr spc="-10" dirty="0"/>
              <a:t>r</a:t>
            </a:r>
            <a:r>
              <a:rPr dirty="0"/>
              <a:t> </a:t>
            </a:r>
            <a:r>
              <a:rPr spc="-20" dirty="0"/>
              <a:t>c</a:t>
            </a:r>
            <a:r>
              <a:rPr spc="-5" dirty="0"/>
              <a:t>l</a:t>
            </a:r>
            <a:r>
              <a:rPr spc="-10" dirty="0"/>
              <a:t>ie</a:t>
            </a:r>
            <a:r>
              <a:rPr spc="-5" dirty="0"/>
              <a:t>n</a:t>
            </a:r>
            <a:r>
              <a:rPr dirty="0"/>
              <a:t>t</a:t>
            </a:r>
            <a:r>
              <a:rPr spc="-15" dirty="0"/>
              <a:t>s</a:t>
            </a:r>
            <a:r>
              <a:rPr dirty="0"/>
              <a:t>. </a:t>
            </a:r>
            <a:r>
              <a:rPr spc="-5" dirty="0"/>
              <a:t>W</a:t>
            </a:r>
            <a:r>
              <a:rPr spc="-10" dirty="0"/>
              <a:t>e</a:t>
            </a:r>
            <a:r>
              <a:rPr spc="5" dirty="0"/>
              <a:t> </a:t>
            </a:r>
            <a:r>
              <a:rPr spc="-20" dirty="0"/>
              <a:t>co</a:t>
            </a:r>
            <a:r>
              <a:rPr spc="-5" dirty="0"/>
              <a:t>mb</a:t>
            </a:r>
            <a:r>
              <a:rPr spc="-10" dirty="0"/>
              <a:t>i</a:t>
            </a:r>
            <a:r>
              <a:rPr spc="5" dirty="0"/>
              <a:t>n</a:t>
            </a:r>
            <a:r>
              <a:rPr spc="-10" dirty="0"/>
              <a:t>e</a:t>
            </a:r>
            <a:r>
              <a:rPr spc="5" dirty="0"/>
              <a:t> </a:t>
            </a:r>
            <a:r>
              <a:rPr dirty="0"/>
              <a:t>t</a:t>
            </a:r>
            <a:r>
              <a:rPr spc="-10" dirty="0"/>
              <a:t>e</a:t>
            </a:r>
            <a:r>
              <a:rPr spc="-15" dirty="0"/>
              <a:t>s</a:t>
            </a:r>
            <a:r>
              <a:rPr dirty="0"/>
              <a:t>t</a:t>
            </a:r>
            <a:r>
              <a:rPr spc="-10" dirty="0"/>
              <a:t>e</a:t>
            </a:r>
            <a:r>
              <a:rPr spc="-15" dirty="0"/>
              <a:t>rs</a:t>
            </a:r>
            <a:r>
              <a:rPr dirty="0"/>
              <a:t>, </a:t>
            </a:r>
            <a:r>
              <a:rPr spc="-5" dirty="0"/>
              <a:t>p</a:t>
            </a:r>
            <a:r>
              <a:rPr spc="-15" dirty="0"/>
              <a:t>r</a:t>
            </a:r>
            <a:r>
              <a:rPr spc="-20" dirty="0"/>
              <a:t>oc</a:t>
            </a:r>
            <a:r>
              <a:rPr spc="-10" dirty="0"/>
              <a:t>e</a:t>
            </a:r>
            <a:r>
              <a:rPr spc="-15" dirty="0"/>
              <a:t>ss</a:t>
            </a:r>
            <a:r>
              <a:rPr spc="-10" dirty="0"/>
              <a:t>es</a:t>
            </a:r>
            <a:r>
              <a:rPr lang="en-US" spc="-10" dirty="0"/>
              <a:t>,</a:t>
            </a:r>
            <a:r>
              <a:rPr dirty="0"/>
              <a:t> a</a:t>
            </a:r>
            <a:r>
              <a:rPr spc="5" dirty="0"/>
              <a:t>n</a:t>
            </a:r>
            <a:r>
              <a:rPr spc="-10" dirty="0"/>
              <a:t>d</a:t>
            </a:r>
            <a:r>
              <a:rPr dirty="0"/>
              <a:t> t</a:t>
            </a:r>
            <a:r>
              <a:rPr spc="-20" dirty="0"/>
              <a:t>oo</a:t>
            </a:r>
            <a:r>
              <a:rPr spc="-5" dirty="0"/>
              <a:t>l</a:t>
            </a:r>
            <a:r>
              <a:rPr spc="-10" dirty="0"/>
              <a:t>s</a:t>
            </a:r>
            <a:r>
              <a:rPr dirty="0"/>
              <a:t> t</a:t>
            </a:r>
            <a:r>
              <a:rPr spc="-10" dirty="0"/>
              <a:t>o</a:t>
            </a:r>
            <a:r>
              <a:rPr spc="-5" dirty="0"/>
              <a:t> p</a:t>
            </a:r>
            <a:r>
              <a:rPr spc="-15" dirty="0"/>
              <a:t>r</a:t>
            </a:r>
            <a:r>
              <a:rPr spc="-20" dirty="0"/>
              <a:t>ov</a:t>
            </a:r>
            <a:r>
              <a:rPr spc="-10" dirty="0"/>
              <a:t>i</a:t>
            </a:r>
            <a:r>
              <a:rPr spc="-15" dirty="0"/>
              <a:t>d</a:t>
            </a:r>
            <a:r>
              <a:rPr spc="-10" dirty="0"/>
              <a:t>e</a:t>
            </a:r>
            <a:r>
              <a:rPr spc="5" dirty="0"/>
              <a:t> </a:t>
            </a:r>
            <a:r>
              <a:rPr spc="-20" dirty="0"/>
              <a:t>co</a:t>
            </a:r>
            <a:r>
              <a:rPr spc="-5" dirty="0"/>
              <a:t>mp</a:t>
            </a:r>
            <a:r>
              <a:rPr spc="-15" dirty="0"/>
              <a:t>r</a:t>
            </a:r>
            <a:r>
              <a:rPr spc="-10" dirty="0"/>
              <a:t>ehe</a:t>
            </a:r>
            <a:r>
              <a:rPr spc="-5" dirty="0"/>
              <a:t>n</a:t>
            </a:r>
            <a:r>
              <a:rPr spc="-15" dirty="0"/>
              <a:t>s</a:t>
            </a:r>
            <a:r>
              <a:rPr spc="-10" dirty="0"/>
              <a:t>i</a:t>
            </a:r>
            <a:r>
              <a:rPr spc="-20" dirty="0"/>
              <a:t>v</a:t>
            </a:r>
            <a:r>
              <a:rPr spc="-10" dirty="0"/>
              <a:t>e</a:t>
            </a:r>
            <a:r>
              <a:rPr spc="5" dirty="0"/>
              <a:t> </a:t>
            </a:r>
            <a:r>
              <a:rPr dirty="0"/>
              <a:t>t</a:t>
            </a:r>
            <a:r>
              <a:rPr spc="-10" dirty="0"/>
              <a:t>e</a:t>
            </a:r>
            <a:r>
              <a:rPr spc="-15" dirty="0"/>
              <a:t>s</a:t>
            </a:r>
            <a:r>
              <a:rPr dirty="0"/>
              <a:t>t</a:t>
            </a:r>
            <a:r>
              <a:rPr spc="-10" dirty="0"/>
              <a:t>i</a:t>
            </a:r>
            <a:r>
              <a:rPr spc="5" dirty="0"/>
              <a:t>n</a:t>
            </a:r>
            <a:r>
              <a:rPr dirty="0"/>
              <a:t>g </a:t>
            </a:r>
            <a:r>
              <a:rPr spc="-15" dirty="0"/>
              <a:t>s</a:t>
            </a:r>
            <a:r>
              <a:rPr spc="-5" dirty="0"/>
              <a:t>e</a:t>
            </a:r>
            <a:r>
              <a:rPr spc="-15" dirty="0"/>
              <a:t>r</a:t>
            </a:r>
            <a:r>
              <a:rPr spc="-20" dirty="0"/>
              <a:t>v</a:t>
            </a:r>
            <a:r>
              <a:rPr spc="-10" dirty="0"/>
              <a:t>ic</a:t>
            </a:r>
            <a:r>
              <a:rPr spc="-5" dirty="0"/>
              <a:t>e</a:t>
            </a:r>
            <a:r>
              <a:rPr spc="-10" dirty="0"/>
              <a:t>s</a:t>
            </a:r>
            <a:r>
              <a:rPr dirty="0"/>
              <a:t> </a:t>
            </a:r>
            <a:r>
              <a:rPr spc="-5" dirty="0"/>
              <a:t>f</a:t>
            </a:r>
            <a:r>
              <a:rPr spc="-20" dirty="0"/>
              <a:t>o</a:t>
            </a:r>
            <a:r>
              <a:rPr spc="-10" dirty="0"/>
              <a:t>r</a:t>
            </a:r>
            <a:r>
              <a:rPr dirty="0"/>
              <a:t> </a:t>
            </a:r>
            <a:r>
              <a:rPr spc="-15" dirty="0"/>
              <a:t>s</a:t>
            </a:r>
            <a:r>
              <a:rPr spc="-20" dirty="0"/>
              <a:t>o</a:t>
            </a:r>
            <a:r>
              <a:rPr spc="-5" dirty="0"/>
              <a:t>f</a:t>
            </a:r>
            <a:r>
              <a:rPr dirty="0"/>
              <a:t>twa</a:t>
            </a:r>
            <a:r>
              <a:rPr spc="-15" dirty="0"/>
              <a:t>r</a:t>
            </a:r>
            <a:r>
              <a:rPr spc="-10" dirty="0"/>
              <a:t>e</a:t>
            </a:r>
            <a:r>
              <a:rPr spc="10" dirty="0"/>
              <a:t> </a:t>
            </a:r>
            <a:r>
              <a:rPr spc="-15" dirty="0"/>
              <a:t>d</a:t>
            </a:r>
            <a:r>
              <a:rPr spc="-5" dirty="0"/>
              <a:t>e</a:t>
            </a:r>
            <a:r>
              <a:rPr spc="-20" dirty="0"/>
              <a:t>v</a:t>
            </a:r>
            <a:r>
              <a:rPr spc="-5" dirty="0"/>
              <a:t>e</a:t>
            </a:r>
            <a:r>
              <a:rPr spc="-10" dirty="0"/>
              <a:t>l</a:t>
            </a:r>
            <a:r>
              <a:rPr spc="-20" dirty="0"/>
              <a:t>o</a:t>
            </a:r>
            <a:r>
              <a:rPr spc="-5" dirty="0"/>
              <a:t>p</a:t>
            </a:r>
            <a:r>
              <a:rPr spc="-20" dirty="0"/>
              <a:t>m</a:t>
            </a:r>
            <a:r>
              <a:rPr spc="-5" dirty="0"/>
              <a:t>e</a:t>
            </a:r>
            <a:r>
              <a:rPr spc="5" dirty="0"/>
              <a:t>n</a:t>
            </a:r>
            <a:r>
              <a:rPr dirty="0"/>
              <a:t>t</a:t>
            </a:r>
            <a:r>
              <a:rPr spc="5" dirty="0"/>
              <a:t> 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a</a:t>
            </a:r>
            <a:r>
              <a:rPr spc="-20" dirty="0"/>
              <a:t>m</a:t>
            </a:r>
            <a:r>
              <a:rPr spc="-10" dirty="0"/>
              <a:t>s</a:t>
            </a:r>
            <a:r>
              <a:rPr dirty="0"/>
              <a:t> a</a:t>
            </a:r>
            <a:r>
              <a:rPr spc="-15" dirty="0"/>
              <a:t>cr</a:t>
            </a:r>
            <a:r>
              <a:rPr spc="-20" dirty="0"/>
              <a:t>o</a:t>
            </a:r>
            <a:r>
              <a:rPr spc="-15" dirty="0"/>
              <a:t>s</a:t>
            </a:r>
            <a:r>
              <a:rPr spc="-10" dirty="0"/>
              <a:t>s</a:t>
            </a:r>
            <a:r>
              <a:rPr dirty="0"/>
              <a:t> </a:t>
            </a:r>
            <a:r>
              <a:rPr lang="en-US" spc="-10" dirty="0"/>
              <a:t>all of our clients.</a:t>
            </a:r>
            <a:endParaRPr spc="-1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D62D8-98D1-498D-9B8C-3BC6B7EA25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6"/>
          <a:stretch/>
        </p:blipFill>
        <p:spPr>
          <a:xfrm>
            <a:off x="-1" y="6065977"/>
            <a:ext cx="9144000" cy="797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ABF98C-448C-434F-BA63-68AA81C0A4C1}"/>
              </a:ext>
            </a:extLst>
          </p:cNvPr>
          <p:cNvSpPr txBox="1"/>
          <p:nvPr/>
        </p:nvSpPr>
        <p:spPr>
          <a:xfrm>
            <a:off x="4448432" y="6392562"/>
            <a:ext cx="4399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		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898328"/>
            <a:ext cx="8141334" cy="0"/>
          </a:xfrm>
          <a:custGeom>
            <a:avLst/>
            <a:gdLst/>
            <a:ahLst/>
            <a:cxnLst/>
            <a:rect l="l" t="t" r="r" b="b"/>
            <a:pathLst>
              <a:path w="8141334">
                <a:moveTo>
                  <a:pt x="0" y="0"/>
                </a:moveTo>
                <a:lnTo>
                  <a:pt x="8140849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5" dirty="0"/>
              <a:t>e</a:t>
            </a:r>
            <a:r>
              <a:rPr dirty="0"/>
              <a:t>r</a:t>
            </a:r>
            <a:r>
              <a:rPr spc="-10" dirty="0"/>
              <a:t>vi</a:t>
            </a:r>
            <a:r>
              <a:rPr dirty="0"/>
              <a:t>ce D</a:t>
            </a:r>
            <a:r>
              <a:rPr spc="5" dirty="0"/>
              <a:t>e</a:t>
            </a:r>
            <a:r>
              <a:rPr spc="-10" dirty="0"/>
              <a:t>sk</a:t>
            </a:r>
            <a:r>
              <a:rPr dirty="0"/>
              <a:t> – </a:t>
            </a:r>
            <a:r>
              <a:rPr spc="-15" dirty="0"/>
              <a:t>Capab</a:t>
            </a:r>
            <a:r>
              <a:rPr spc="-10" dirty="0"/>
              <a:t>ili</a:t>
            </a:r>
            <a:r>
              <a:rPr spc="-20" dirty="0"/>
              <a:t>t</a:t>
            </a:r>
            <a:r>
              <a:rPr spc="-10" dirty="0"/>
              <a:t>i</a:t>
            </a:r>
            <a:r>
              <a:rPr spc="5" dirty="0"/>
              <a:t>e</a:t>
            </a:r>
            <a:r>
              <a:rPr spc="-10" dirty="0"/>
              <a:t>s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u</a:t>
            </a:r>
            <a:r>
              <a:rPr spc="-5" dirty="0"/>
              <a:t>mm</a:t>
            </a:r>
            <a:r>
              <a:rPr spc="-15" dirty="0"/>
              <a:t>a</a:t>
            </a:r>
            <a:r>
              <a:rPr dirty="0"/>
              <a:t>r</a:t>
            </a:r>
            <a:r>
              <a:rPr spc="-10" dirty="0"/>
              <a:t>y</a:t>
            </a:r>
          </a:p>
        </p:txBody>
      </p:sp>
      <p:sp>
        <p:nvSpPr>
          <p:cNvPr id="4" name="object 4"/>
          <p:cNvSpPr/>
          <p:nvPr/>
        </p:nvSpPr>
        <p:spPr>
          <a:xfrm>
            <a:off x="4343400" y="3875769"/>
            <a:ext cx="4405240" cy="2265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0" y="944336"/>
            <a:ext cx="4906431" cy="279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141" y="974400"/>
            <a:ext cx="2740660" cy="320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latin typeface="Cambria"/>
                <a:cs typeface="Cambria"/>
              </a:rPr>
              <a:t>M</a:t>
            </a:r>
            <a:r>
              <a:rPr sz="1100" b="1" spc="-5" dirty="0">
                <a:latin typeface="Cambria"/>
                <a:cs typeface="Cambria"/>
              </a:rPr>
              <a:t>a</a:t>
            </a:r>
            <a:r>
              <a:rPr sz="1100" b="1" spc="-15" dirty="0">
                <a:latin typeface="Cambria"/>
                <a:cs typeface="Cambria"/>
              </a:rPr>
              <a:t>n</a:t>
            </a:r>
            <a:r>
              <a:rPr sz="1100" b="1" spc="-5" dirty="0">
                <a:latin typeface="Cambria"/>
                <a:cs typeface="Cambria"/>
              </a:rPr>
              <a:t>a</a:t>
            </a:r>
            <a:r>
              <a:rPr sz="1100" b="1" dirty="0">
                <a:latin typeface="Cambria"/>
                <a:cs typeface="Cambria"/>
              </a:rPr>
              <a:t>g</a:t>
            </a:r>
            <a:r>
              <a:rPr sz="1100" b="1" spc="-10" dirty="0">
                <a:latin typeface="Cambria"/>
                <a:cs typeface="Cambria"/>
              </a:rPr>
              <a:t>e</a:t>
            </a:r>
            <a:r>
              <a:rPr sz="1100" b="1" spc="-5" dirty="0">
                <a:latin typeface="Cambria"/>
                <a:cs typeface="Cambria"/>
              </a:rPr>
              <a:t>m</a:t>
            </a:r>
            <a:r>
              <a:rPr sz="1100" b="1" spc="-10" dirty="0">
                <a:latin typeface="Cambria"/>
                <a:cs typeface="Cambria"/>
              </a:rPr>
              <a:t>e</a:t>
            </a:r>
            <a:r>
              <a:rPr sz="1100" b="1" spc="-15" dirty="0">
                <a:latin typeface="Cambria"/>
                <a:cs typeface="Cambria"/>
              </a:rPr>
              <a:t>n</a:t>
            </a:r>
            <a:r>
              <a:rPr sz="1100" b="1" dirty="0">
                <a:latin typeface="Cambria"/>
                <a:cs typeface="Cambria"/>
              </a:rPr>
              <a:t>t</a:t>
            </a:r>
            <a:r>
              <a:rPr sz="1100" b="1" spc="-10" dirty="0">
                <a:latin typeface="Cambria"/>
                <a:cs typeface="Cambria"/>
              </a:rPr>
              <a:t> </a:t>
            </a:r>
            <a:r>
              <a:rPr sz="1100" b="1" spc="-15" dirty="0">
                <a:latin typeface="Cambria"/>
                <a:cs typeface="Cambria"/>
              </a:rPr>
              <a:t>A</a:t>
            </a:r>
            <a:r>
              <a:rPr sz="1100" b="1" spc="5" dirty="0">
                <a:latin typeface="Cambria"/>
                <a:cs typeface="Cambria"/>
              </a:rPr>
              <a:t>ppr</a:t>
            </a:r>
            <a:r>
              <a:rPr sz="1100" b="1" spc="-5" dirty="0">
                <a:latin typeface="Cambria"/>
                <a:cs typeface="Cambria"/>
              </a:rPr>
              <a:t>oa</a:t>
            </a:r>
            <a:r>
              <a:rPr sz="1100" b="1" spc="-15" dirty="0">
                <a:latin typeface="Cambria"/>
                <a:cs typeface="Cambria"/>
              </a:rPr>
              <a:t>c</a:t>
            </a:r>
            <a:r>
              <a:rPr sz="1100" b="1" spc="-5" dirty="0">
                <a:latin typeface="Cambria"/>
                <a:cs typeface="Cambria"/>
              </a:rPr>
              <a:t>h:</a:t>
            </a:r>
            <a:endParaRPr sz="1100" dirty="0">
              <a:latin typeface="Cambria"/>
              <a:cs typeface="Cambria"/>
            </a:endParaRPr>
          </a:p>
          <a:p>
            <a:pPr marL="186690" marR="191135" indent="-173990">
              <a:lnSpc>
                <a:spcPct val="101200"/>
              </a:lnSpc>
              <a:spcBef>
                <a:spcPts val="560"/>
              </a:spcBef>
              <a:buFont typeface="Times New Roman"/>
              <a:buChar char="•"/>
              <a:tabLst>
                <a:tab pos="186690" algn="l"/>
              </a:tabLst>
            </a:pPr>
            <a:r>
              <a:rPr sz="1100" u="sng" dirty="0">
                <a:latin typeface="Cambria"/>
                <a:cs typeface="Cambria"/>
              </a:rPr>
              <a:t>Pla</a:t>
            </a:r>
            <a:r>
              <a:rPr sz="1100" u="sng" spc="-5" dirty="0">
                <a:latin typeface="Cambria"/>
                <a:cs typeface="Cambria"/>
              </a:rPr>
              <a:t>n</a:t>
            </a:r>
            <a:r>
              <a:rPr sz="1100" spc="-5" dirty="0">
                <a:latin typeface="Cambria"/>
                <a:cs typeface="Cambria"/>
              </a:rPr>
              <a:t>:</a:t>
            </a:r>
            <a:r>
              <a:rPr sz="1100" spc="-10" dirty="0">
                <a:latin typeface="Cambria"/>
                <a:cs typeface="Cambria"/>
              </a:rPr>
              <a:t> Pro</a:t>
            </a:r>
            <a:r>
              <a:rPr sz="1100" dirty="0">
                <a:latin typeface="Cambria"/>
                <a:cs typeface="Cambria"/>
              </a:rPr>
              <a:t>act</a:t>
            </a:r>
            <a:r>
              <a:rPr sz="1100" spc="-15" dirty="0">
                <a:latin typeface="Cambria"/>
                <a:cs typeface="Cambria"/>
              </a:rPr>
              <a:t>iv</a:t>
            </a:r>
            <a:r>
              <a:rPr sz="1100" dirty="0">
                <a:latin typeface="Cambria"/>
                <a:cs typeface="Cambria"/>
              </a:rPr>
              <a:t>el</a:t>
            </a:r>
            <a:r>
              <a:rPr sz="1100" spc="-10" dirty="0">
                <a:latin typeface="Cambria"/>
                <a:cs typeface="Cambria"/>
              </a:rPr>
              <a:t>y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ar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pat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r</a:t>
            </a:r>
            <a:r>
              <a:rPr sz="1100" dirty="0">
                <a:latin typeface="Cambria"/>
                <a:cs typeface="Cambria"/>
              </a:rPr>
              <a:t>el</a:t>
            </a:r>
            <a:r>
              <a:rPr sz="1100" spc="-10" dirty="0">
                <a:latin typeface="Cambria"/>
                <a:cs typeface="Cambria"/>
              </a:rPr>
              <a:t>ease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pla</a:t>
            </a:r>
            <a:r>
              <a:rPr sz="1100" spc="-5" dirty="0">
                <a:latin typeface="Cambria"/>
                <a:cs typeface="Cambria"/>
              </a:rPr>
              <a:t>nn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g act</a:t>
            </a:r>
            <a:r>
              <a:rPr sz="1100" spc="-15" dirty="0">
                <a:latin typeface="Cambria"/>
                <a:cs typeface="Cambria"/>
              </a:rPr>
              <a:t>ivi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es;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dirty="0">
                <a:latin typeface="Cambria"/>
                <a:cs typeface="Cambria"/>
              </a:rPr>
              <a:t>pl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m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j</a:t>
            </a:r>
            <a:r>
              <a:rPr sz="1100" spc="-10" dirty="0">
                <a:latin typeface="Cambria"/>
                <a:cs typeface="Cambria"/>
              </a:rPr>
              <a:t>or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dead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ch</a:t>
            </a:r>
            <a:r>
              <a:rPr sz="1100" spc="-10" dirty="0">
                <a:latin typeface="Cambria"/>
                <a:cs typeface="Cambria"/>
              </a:rPr>
              <a:t>ec</a:t>
            </a:r>
            <a:r>
              <a:rPr sz="1100" spc="-5" dirty="0">
                <a:latin typeface="Cambria"/>
                <a:cs typeface="Cambria"/>
              </a:rPr>
              <a:t>k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; </a:t>
            </a:r>
            <a:r>
              <a:rPr sz="1100" spc="-15" dirty="0">
                <a:latin typeface="Cambria"/>
                <a:cs typeface="Cambria"/>
              </a:rPr>
              <a:t>D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rojec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pla</a:t>
            </a:r>
            <a:r>
              <a:rPr sz="1100" spc="-5" dirty="0">
                <a:latin typeface="Cambria"/>
                <a:cs typeface="Cambria"/>
              </a:rPr>
              <a:t>ns for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ec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al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rojec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in</a:t>
            </a:r>
            <a:r>
              <a:rPr sz="1100" spc="-10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5" dirty="0">
                <a:latin typeface="Cambria"/>
                <a:cs typeface="Cambria"/>
              </a:rPr>
              <a:t>iv</a:t>
            </a:r>
            <a:r>
              <a:rPr sz="1100" spc="-5" dirty="0">
                <a:latin typeface="Cambria"/>
                <a:cs typeface="Cambria"/>
              </a:rPr>
              <a:t>es</a:t>
            </a:r>
            <a:endParaRPr sz="1100" dirty="0">
              <a:latin typeface="Cambria"/>
              <a:cs typeface="Cambria"/>
            </a:endParaRPr>
          </a:p>
          <a:p>
            <a:pPr marL="186690" marR="123189" indent="-173990">
              <a:lnSpc>
                <a:spcPts val="1300"/>
              </a:lnSpc>
              <a:spcBef>
                <a:spcPts val="635"/>
              </a:spcBef>
              <a:buFont typeface="Times New Roman"/>
              <a:buChar char="•"/>
              <a:tabLst>
                <a:tab pos="186690" algn="l"/>
              </a:tabLst>
            </a:pPr>
            <a:r>
              <a:rPr sz="1100" u="sng" spc="-5" dirty="0">
                <a:latin typeface="Cambria"/>
                <a:cs typeface="Cambria"/>
              </a:rPr>
              <a:t>C</a:t>
            </a:r>
            <a:r>
              <a:rPr sz="1100" u="sng" spc="-10" dirty="0">
                <a:latin typeface="Cambria"/>
                <a:cs typeface="Cambria"/>
              </a:rPr>
              <a:t>o</a:t>
            </a:r>
            <a:r>
              <a:rPr sz="1100" u="sng" spc="-5" dirty="0">
                <a:latin typeface="Cambria"/>
                <a:cs typeface="Cambria"/>
              </a:rPr>
              <a:t>mm</a:t>
            </a:r>
            <a:r>
              <a:rPr sz="1100" u="sng" spc="5" dirty="0">
                <a:latin typeface="Cambria"/>
                <a:cs typeface="Cambria"/>
              </a:rPr>
              <a:t>u</a:t>
            </a:r>
            <a:r>
              <a:rPr sz="1100" u="sng" spc="-5" dirty="0">
                <a:latin typeface="Cambria"/>
                <a:cs typeface="Cambria"/>
              </a:rPr>
              <a:t>n</a:t>
            </a:r>
            <a:r>
              <a:rPr sz="1100" u="sng" spc="-15" dirty="0">
                <a:latin typeface="Cambria"/>
                <a:cs typeface="Cambria"/>
              </a:rPr>
              <a:t>i</a:t>
            </a:r>
            <a:r>
              <a:rPr sz="1100" u="sng" spc="-5" dirty="0">
                <a:latin typeface="Cambria"/>
                <a:cs typeface="Cambria"/>
              </a:rPr>
              <a:t>c</a:t>
            </a:r>
            <a:r>
              <a:rPr sz="1100" u="sng" dirty="0">
                <a:latin typeface="Cambria"/>
                <a:cs typeface="Cambria"/>
              </a:rPr>
              <a:t>at</a:t>
            </a:r>
            <a:r>
              <a:rPr sz="1100" u="sng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: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20" dirty="0">
                <a:latin typeface="Cambria"/>
                <a:cs typeface="Cambria"/>
              </a:rPr>
              <a:t>H</a:t>
            </a:r>
            <a:r>
              <a:rPr sz="1100" spc="-5" dirty="0">
                <a:latin typeface="Cambria"/>
                <a:cs typeface="Cambria"/>
              </a:rPr>
              <a:t>u</a:t>
            </a:r>
            <a:r>
              <a:rPr sz="1100" spc="-10" dirty="0">
                <a:latin typeface="Cambria"/>
                <a:cs typeface="Cambria"/>
              </a:rPr>
              <a:t>dd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5" dirty="0">
                <a:latin typeface="Cambria"/>
                <a:cs typeface="Cambria"/>
              </a:rPr>
              <a:t>es w</a:t>
            </a:r>
            <a:r>
              <a:rPr sz="1100" spc="-10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h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uc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ed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20" dirty="0">
                <a:latin typeface="Cambria"/>
                <a:cs typeface="Cambria"/>
              </a:rPr>
              <a:t>g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s; </a:t>
            </a:r>
            <a:r>
              <a:rPr sz="1100" spc="-15" dirty="0">
                <a:latin typeface="Cambria"/>
                <a:cs typeface="Cambria"/>
              </a:rPr>
              <a:t>Li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so</a:t>
            </a:r>
            <a:r>
              <a:rPr sz="1100" spc="-5" dirty="0">
                <a:latin typeface="Cambria"/>
                <a:cs typeface="Cambria"/>
              </a:rPr>
              <a:t>ns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 f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tat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co</a:t>
            </a:r>
            <a:r>
              <a:rPr sz="1100" spc="-5" dirty="0">
                <a:latin typeface="Cambria"/>
                <a:cs typeface="Cambria"/>
              </a:rPr>
              <a:t>mm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co</a:t>
            </a:r>
            <a:r>
              <a:rPr sz="1100" dirty="0">
                <a:latin typeface="Cambria"/>
                <a:cs typeface="Cambria"/>
              </a:rPr>
              <a:t>lla</a:t>
            </a:r>
            <a:r>
              <a:rPr sz="1100" spc="-5" dirty="0">
                <a:latin typeface="Cambria"/>
                <a:cs typeface="Cambria"/>
              </a:rPr>
              <a:t>b</a:t>
            </a:r>
            <a:r>
              <a:rPr sz="1100" spc="-10" dirty="0">
                <a:latin typeface="Cambria"/>
                <a:cs typeface="Cambria"/>
              </a:rPr>
              <a:t>or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w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h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ms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her </a:t>
            </a:r>
            <a:r>
              <a:rPr sz="1100" dirty="0">
                <a:latin typeface="Cambria"/>
                <a:cs typeface="Cambria"/>
              </a:rPr>
              <a:t>sta</a:t>
            </a:r>
            <a:r>
              <a:rPr sz="1100" spc="-5" dirty="0">
                <a:latin typeface="Cambria"/>
                <a:cs typeface="Cambria"/>
              </a:rPr>
              <a:t>k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holde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s</a:t>
            </a:r>
            <a:endParaRPr sz="1100" dirty="0">
              <a:latin typeface="Cambria"/>
              <a:cs typeface="Cambria"/>
            </a:endParaRPr>
          </a:p>
          <a:p>
            <a:pPr marL="186690" marR="5080" indent="-173990">
              <a:lnSpc>
                <a:spcPts val="1300"/>
              </a:lnSpc>
              <a:spcBef>
                <a:spcPts val="715"/>
              </a:spcBef>
              <a:buFont typeface="Times New Roman"/>
              <a:buChar char="•"/>
              <a:tabLst>
                <a:tab pos="186690" algn="l"/>
              </a:tabLst>
            </a:pPr>
            <a:r>
              <a:rPr sz="1100" u="sng" dirty="0">
                <a:latin typeface="Cambria"/>
                <a:cs typeface="Cambria"/>
              </a:rPr>
              <a:t>E</a:t>
            </a:r>
            <a:r>
              <a:rPr sz="1100" u="sng" spc="5" dirty="0">
                <a:latin typeface="Cambria"/>
                <a:cs typeface="Cambria"/>
              </a:rPr>
              <a:t>x</a:t>
            </a:r>
            <a:r>
              <a:rPr sz="1100" u="sng" spc="-10" dirty="0">
                <a:latin typeface="Cambria"/>
                <a:cs typeface="Cambria"/>
              </a:rPr>
              <a:t>e</a:t>
            </a:r>
            <a:r>
              <a:rPr sz="1100" u="sng" spc="-5" dirty="0">
                <a:latin typeface="Cambria"/>
                <a:cs typeface="Cambria"/>
              </a:rPr>
              <a:t>c</a:t>
            </a:r>
            <a:r>
              <a:rPr sz="1100" u="sng" dirty="0">
                <a:latin typeface="Cambria"/>
                <a:cs typeface="Cambria"/>
              </a:rPr>
              <a:t>ut</a:t>
            </a:r>
            <a:r>
              <a:rPr sz="1100" u="sng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:</a:t>
            </a:r>
            <a:r>
              <a:rPr sz="1100" spc="-10" dirty="0">
                <a:latin typeface="Cambria"/>
                <a:cs typeface="Cambria"/>
              </a:rPr>
              <a:t> Ser</a:t>
            </a:r>
            <a:r>
              <a:rPr sz="1100" spc="-15" dirty="0">
                <a:latin typeface="Cambria"/>
                <a:cs typeface="Cambria"/>
              </a:rPr>
              <a:t>vi</a:t>
            </a:r>
            <a:r>
              <a:rPr sz="1100" spc="-10" dirty="0">
                <a:latin typeface="Cambria"/>
                <a:cs typeface="Cambria"/>
              </a:rPr>
              <a:t>ce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Re</a:t>
            </a:r>
            <a:r>
              <a:rPr sz="1100" spc="-15" dirty="0">
                <a:latin typeface="Cambria"/>
                <a:cs typeface="Cambria"/>
              </a:rPr>
              <a:t>q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es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Ma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0" dirty="0">
                <a:latin typeface="Cambria"/>
                <a:cs typeface="Cambria"/>
              </a:rPr>
              <a:t>ge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: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Kn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w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edge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Ma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0" dirty="0">
                <a:latin typeface="Cambria"/>
                <a:cs typeface="Cambria"/>
              </a:rPr>
              <a:t>ge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</a:p>
          <a:p>
            <a:pPr marL="186690" marR="305435" indent="-173990">
              <a:lnSpc>
                <a:spcPts val="1300"/>
              </a:lnSpc>
              <a:spcBef>
                <a:spcPts val="595"/>
              </a:spcBef>
              <a:buFont typeface="Times New Roman"/>
              <a:buChar char="•"/>
              <a:tabLst>
                <a:tab pos="186690" algn="l"/>
              </a:tabLst>
            </a:pPr>
            <a:r>
              <a:rPr sz="1100" u="sng" dirty="0">
                <a:latin typeface="Cambria"/>
                <a:cs typeface="Cambria"/>
              </a:rPr>
              <a:t>E</a:t>
            </a:r>
            <a:r>
              <a:rPr sz="1100" u="sng" spc="-5" dirty="0">
                <a:latin typeface="Cambria"/>
                <a:cs typeface="Cambria"/>
              </a:rPr>
              <a:t>v</a:t>
            </a:r>
            <a:r>
              <a:rPr sz="1100" u="sng" dirty="0">
                <a:latin typeface="Cambria"/>
                <a:cs typeface="Cambria"/>
              </a:rPr>
              <a:t>aluat</a:t>
            </a:r>
            <a:r>
              <a:rPr sz="1100" u="sng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: </a:t>
            </a:r>
            <a:r>
              <a:rPr sz="1100" spc="-15" dirty="0">
                <a:latin typeface="Cambria"/>
                <a:cs typeface="Cambria"/>
              </a:rPr>
              <a:t>D</a:t>
            </a:r>
            <a:r>
              <a:rPr sz="1100" spc="-10" dirty="0">
                <a:latin typeface="Cambria"/>
                <a:cs typeface="Cambria"/>
              </a:rPr>
              <a:t>a</a:t>
            </a:r>
            <a:r>
              <a:rPr sz="1100" dirty="0">
                <a:latin typeface="Cambria"/>
                <a:cs typeface="Cambria"/>
              </a:rPr>
              <a:t>ta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al</a:t>
            </a:r>
            <a:r>
              <a:rPr sz="1100" spc="-15" dirty="0">
                <a:latin typeface="Cambria"/>
                <a:cs typeface="Cambria"/>
              </a:rPr>
              <a:t>y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s;</a:t>
            </a:r>
            <a:r>
              <a:rPr sz="1100" spc="-10" dirty="0">
                <a:latin typeface="Cambria"/>
                <a:cs typeface="Cambria"/>
              </a:rPr>
              <a:t> Per</a:t>
            </a:r>
            <a:r>
              <a:rPr sz="1100" spc="-5" dirty="0">
                <a:latin typeface="Cambria"/>
                <a:cs typeface="Cambria"/>
              </a:rPr>
              <a:t>fo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ce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cs: </a:t>
            </a:r>
            <a:r>
              <a:rPr sz="1100" spc="-10" dirty="0">
                <a:latin typeface="Cambria"/>
                <a:cs typeface="Cambria"/>
              </a:rPr>
              <a:t>Q</a:t>
            </a:r>
            <a:r>
              <a:rPr sz="1100" dirty="0">
                <a:latin typeface="Cambria"/>
                <a:cs typeface="Cambria"/>
              </a:rPr>
              <a:t>ual</a:t>
            </a:r>
            <a:r>
              <a:rPr sz="1100" spc="-10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y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ss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ce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c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mer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rv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y</a:t>
            </a:r>
            <a:r>
              <a:rPr sz="1100" spc="-5" dirty="0">
                <a:latin typeface="Cambria"/>
                <a:cs typeface="Cambria"/>
              </a:rPr>
              <a:t>s: C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us 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ro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362B56-5CED-4C30-9C83-2F28EC770A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6"/>
          <a:stretch/>
        </p:blipFill>
        <p:spPr>
          <a:xfrm>
            <a:off x="-1" y="6065977"/>
            <a:ext cx="9144000" cy="797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74D151-FBF2-4033-AE5E-0EB61E59ED6C}"/>
              </a:ext>
            </a:extLst>
          </p:cNvPr>
          <p:cNvSpPr txBox="1"/>
          <p:nvPr/>
        </p:nvSpPr>
        <p:spPr>
          <a:xfrm>
            <a:off x="4448432" y="6392562"/>
            <a:ext cx="4399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14	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In</a:t>
            </a:r>
            <a:r>
              <a:rPr spc="-20" dirty="0"/>
              <a:t>t</a:t>
            </a:r>
            <a:r>
              <a:rPr dirty="0"/>
              <a:t>r</a:t>
            </a:r>
            <a:r>
              <a:rPr spc="-15" dirty="0"/>
              <a:t>odu</a:t>
            </a:r>
            <a:r>
              <a:rPr dirty="0"/>
              <a:t>c</a:t>
            </a:r>
            <a:r>
              <a:rPr spc="-20" dirty="0"/>
              <a:t>t</a:t>
            </a:r>
            <a:r>
              <a:rPr spc="-10" dirty="0"/>
              <a:t>i</a:t>
            </a:r>
            <a:r>
              <a:rPr spc="-15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1223" y="1392981"/>
            <a:ext cx="7687309" cy="236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lang="en-US" sz="1400" b="1" dirty="0">
                <a:latin typeface="Cambria"/>
                <a:cs typeface="Cambria"/>
              </a:rPr>
              <a:t>MDC International</a:t>
            </a:r>
            <a:r>
              <a:rPr sz="1400" b="1" spc="-5" dirty="0">
                <a:latin typeface="Cambria"/>
                <a:cs typeface="Cambria"/>
              </a:rPr>
              <a:t>,</a:t>
            </a:r>
            <a:r>
              <a:rPr sz="1400" b="1" dirty="0">
                <a:latin typeface="Cambria"/>
                <a:cs typeface="Cambria"/>
              </a:rPr>
              <a:t> </a:t>
            </a:r>
            <a:r>
              <a:rPr sz="1400" b="1" spc="-10" dirty="0">
                <a:latin typeface="Cambria"/>
                <a:cs typeface="Cambria"/>
              </a:rPr>
              <a:t>I</a:t>
            </a:r>
            <a:r>
              <a:rPr sz="1400" b="1" spc="-5" dirty="0">
                <a:latin typeface="Cambria"/>
                <a:cs typeface="Cambria"/>
              </a:rPr>
              <a:t>nc.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is</a:t>
            </a:r>
            <a:r>
              <a:rPr sz="1400" dirty="0">
                <a:latin typeface="Cambria"/>
                <a:cs typeface="Cambria"/>
              </a:rPr>
              <a:t> an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ta</a:t>
            </a:r>
            <a:r>
              <a:rPr sz="1400" spc="-5" dirty="0">
                <a:latin typeface="Cambria"/>
                <a:cs typeface="Cambria"/>
              </a:rPr>
              <a:t>b</a:t>
            </a:r>
            <a:r>
              <a:rPr sz="1400" spc="-10" dirty="0">
                <a:latin typeface="Cambria"/>
                <a:cs typeface="Cambria"/>
              </a:rPr>
              <a:t>lished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(si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20</a:t>
            </a:r>
            <a:r>
              <a:rPr lang="en-US" sz="1400" spc="-10" dirty="0">
                <a:latin typeface="Cambria"/>
                <a:cs typeface="Cambria"/>
              </a:rPr>
              <a:t>16</a:t>
            </a:r>
            <a:r>
              <a:rPr sz="1400" spc="-10" dirty="0">
                <a:latin typeface="Cambria"/>
                <a:cs typeface="Cambria"/>
              </a:rPr>
              <a:t>)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sm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0" dirty="0">
                <a:latin typeface="Cambria"/>
                <a:cs typeface="Cambria"/>
              </a:rPr>
              <a:t>ll</a:t>
            </a:r>
            <a:r>
              <a:rPr sz="1400" spc="-5" dirty="0">
                <a:latin typeface="Cambria"/>
                <a:cs typeface="Cambria"/>
              </a:rPr>
              <a:t>-b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si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5" dirty="0">
                <a:latin typeface="Cambria"/>
                <a:cs typeface="Cambria"/>
              </a:rPr>
              <a:t>f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T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g</a:t>
            </a:r>
            <a:r>
              <a:rPr sz="1400" spc="-10" dirty="0">
                <a:latin typeface="Cambria"/>
                <a:cs typeface="Cambria"/>
              </a:rPr>
              <a:t>y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(</a:t>
            </a:r>
            <a:r>
              <a:rPr sz="1400" spc="-15" dirty="0">
                <a:latin typeface="Cambria"/>
                <a:cs typeface="Cambria"/>
              </a:rPr>
              <a:t>IT</a:t>
            </a:r>
            <a:r>
              <a:rPr sz="1400" spc="-10" dirty="0">
                <a:latin typeface="Cambria"/>
                <a:cs typeface="Cambria"/>
              </a:rPr>
              <a:t>)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mp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y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dq</a:t>
            </a:r>
            <a:r>
              <a:rPr sz="1400" dirty="0">
                <a:latin typeface="Cambria"/>
                <a:cs typeface="Cambria"/>
              </a:rPr>
              <a:t>ua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te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lang="en-US" sz="1400" spc="-10" dirty="0">
                <a:latin typeface="Cambria"/>
                <a:cs typeface="Cambria"/>
              </a:rPr>
              <a:t>Rockville</a:t>
            </a:r>
            <a:r>
              <a:rPr sz="1400" dirty="0">
                <a:latin typeface="Cambria"/>
                <a:cs typeface="Cambria"/>
              </a:rPr>
              <a:t>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.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g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al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is</a:t>
            </a:r>
            <a:r>
              <a:rPr sz="1400" dirty="0">
                <a:latin typeface="Cambria"/>
                <a:cs typeface="Cambria"/>
              </a:rPr>
              <a:t> t</a:t>
            </a:r>
            <a:r>
              <a:rPr sz="1400" spc="-1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 p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20" dirty="0">
                <a:latin typeface="Cambria"/>
                <a:cs typeface="Cambria"/>
              </a:rPr>
              <a:t>ov</a:t>
            </a:r>
            <a:r>
              <a:rPr sz="1400" spc="-15" dirty="0">
                <a:latin typeface="Cambria"/>
                <a:cs typeface="Cambria"/>
              </a:rPr>
              <a:t>id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clie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w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he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0" dirty="0">
                <a:latin typeface="Cambria"/>
                <a:cs typeface="Cambria"/>
              </a:rPr>
              <a:t>lo</a:t>
            </a:r>
            <a:r>
              <a:rPr sz="1400" spc="-5" dirty="0">
                <a:latin typeface="Cambria"/>
                <a:cs typeface="Cambria"/>
              </a:rPr>
              <a:t>g</a:t>
            </a:r>
            <a:r>
              <a:rPr sz="1400" spc="-10" dirty="0">
                <a:latin typeface="Cambria"/>
                <a:cs typeface="Cambria"/>
              </a:rPr>
              <a:t>y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20" dirty="0">
                <a:latin typeface="Cambria"/>
                <a:cs typeface="Cambria"/>
              </a:rPr>
              <a:t>v</a:t>
            </a:r>
            <a:r>
              <a:rPr sz="1400" spc="-10" dirty="0">
                <a:latin typeface="Cambria"/>
                <a:cs typeface="Cambria"/>
              </a:rPr>
              <a:t>ic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t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ib</a:t>
            </a:r>
            <a:r>
              <a:rPr sz="1400" dirty="0">
                <a:latin typeface="Cambria"/>
                <a:cs typeface="Cambria"/>
              </a:rPr>
              <a:t>ut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 b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5" dirty="0">
                <a:latin typeface="Cambria"/>
                <a:cs typeface="Cambria"/>
              </a:rPr>
              <a:t>i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spc="-15" dirty="0">
                <a:latin typeface="Cambria"/>
                <a:cs typeface="Cambria"/>
              </a:rPr>
              <a:t>di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t</a:t>
            </a:r>
            <a:r>
              <a:rPr sz="1400" spc="-10" dirty="0">
                <a:latin typeface="Cambria"/>
                <a:cs typeface="Cambria"/>
              </a:rPr>
              <a:t>he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mo</a:t>
            </a:r>
            <a:r>
              <a:rPr sz="1400" spc="-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w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f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dirty="0">
                <a:latin typeface="Cambria"/>
                <a:cs typeface="Cambria"/>
              </a:rPr>
              <a:t>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spc="-5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5" dirty="0">
                <a:latin typeface="Cambria"/>
                <a:cs typeface="Cambria"/>
              </a:rPr>
              <a:t>b</a:t>
            </a:r>
            <a:r>
              <a:rPr sz="1400" spc="-10" dirty="0">
                <a:latin typeface="Cambria"/>
                <a:cs typeface="Cambria"/>
              </a:rPr>
              <a:t>le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s</a:t>
            </a:r>
            <a:r>
              <a:rPr sz="1400" spc="-15" dirty="0">
                <a:latin typeface="Cambria"/>
                <a:cs typeface="Cambria"/>
              </a:rPr>
              <a:t>t</a:t>
            </a:r>
            <a:r>
              <a:rPr sz="1400" spc="-5" dirty="0">
                <a:latin typeface="Cambria"/>
                <a:cs typeface="Cambria"/>
              </a:rPr>
              <a:t>-</a:t>
            </a:r>
            <a:r>
              <a:rPr sz="1400" spc="-10" dirty="0">
                <a:latin typeface="Cambria"/>
                <a:cs typeface="Cambria"/>
              </a:rPr>
              <a:t>effe</a:t>
            </a:r>
            <a:r>
              <a:rPr sz="1400" spc="-20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v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l</a:t>
            </a:r>
            <a:r>
              <a:rPr sz="1400" dirty="0">
                <a:latin typeface="Cambria"/>
                <a:cs typeface="Cambria"/>
              </a:rPr>
              <a:t>ut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he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</a:t>
            </a:r>
            <a:r>
              <a:rPr sz="1400" spc="-10" dirty="0">
                <a:latin typeface="Cambria"/>
                <a:cs typeface="Cambria"/>
              </a:rPr>
              <a:t>T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spc="-10" dirty="0">
                <a:latin typeface="Cambria"/>
                <a:cs typeface="Cambria"/>
              </a:rPr>
              <a:t>u</a:t>
            </a:r>
            <a:r>
              <a:rPr sz="1400" spc="-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20" dirty="0">
                <a:latin typeface="Cambria"/>
                <a:cs typeface="Cambria"/>
              </a:rPr>
              <a:t>y</a:t>
            </a:r>
            <a:r>
              <a:rPr sz="1400" dirty="0">
                <a:latin typeface="Cambria"/>
                <a:cs typeface="Cambria"/>
              </a:rPr>
              <a:t>.</a:t>
            </a:r>
            <a:endParaRPr lang="en-US" sz="1400" dirty="0">
              <a:latin typeface="Cambria"/>
              <a:cs typeface="Cambria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</a:rPr>
              <a:t>Experienced Firm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</a:rPr>
              <a:t>Nimble management team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</a:rPr>
              <a:t>Low overhead infrastructure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</a:rPr>
              <a:t>Very low employee turnover rate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</a:rPr>
              <a:t>Proven Performance</a:t>
            </a:r>
            <a:endParaRPr lang="en-US" sz="1400" dirty="0">
              <a:latin typeface="Cambria" panose="02040503050406030204" pitchFamily="18" charset="0"/>
            </a:endParaRPr>
          </a:p>
          <a:p>
            <a:pPr marL="12700" marR="5080">
              <a:lnSpc>
                <a:spcPct val="99500"/>
              </a:lnSpc>
            </a:pPr>
            <a:endParaRPr lang="en-US" sz="1400" dirty="0">
              <a:latin typeface="Cambria"/>
              <a:cs typeface="Cambria"/>
            </a:endParaRPr>
          </a:p>
          <a:p>
            <a:pPr marL="12700" marR="5080">
              <a:lnSpc>
                <a:spcPct val="99500"/>
              </a:lnSpc>
            </a:pPr>
            <a:endParaRPr sz="14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6028" y="6383528"/>
            <a:ext cx="101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BA3318-259B-4CDF-827E-0E521F0097C3}"/>
              </a:ext>
            </a:extLst>
          </p:cNvPr>
          <p:cNvGrpSpPr/>
          <p:nvPr/>
        </p:nvGrpSpPr>
        <p:grpSpPr>
          <a:xfrm>
            <a:off x="523340" y="3835328"/>
            <a:ext cx="7499984" cy="1484088"/>
            <a:chOff x="548491" y="2427896"/>
            <a:chExt cx="7499984" cy="1484088"/>
          </a:xfrm>
        </p:grpSpPr>
        <p:sp>
          <p:nvSpPr>
            <p:cNvPr id="5" name="object 5"/>
            <p:cNvSpPr txBox="1"/>
            <p:nvPr/>
          </p:nvSpPr>
          <p:spPr>
            <a:xfrm>
              <a:off x="548491" y="2427896"/>
              <a:ext cx="163830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u="sng" spc="-15" dirty="0">
                  <a:latin typeface="Cambria"/>
                  <a:cs typeface="Cambria"/>
                </a:rPr>
                <a:t>C</a:t>
              </a:r>
              <a:r>
                <a:rPr sz="1400" b="1" u="sng" dirty="0">
                  <a:latin typeface="Cambria"/>
                  <a:cs typeface="Cambria"/>
                </a:rPr>
                <a:t>o</a:t>
              </a:r>
              <a:r>
                <a:rPr sz="1400" b="1" u="sng" spc="-5" dirty="0">
                  <a:latin typeface="Cambria"/>
                  <a:cs typeface="Cambria"/>
                </a:rPr>
                <a:t>n</a:t>
              </a:r>
              <a:r>
                <a:rPr sz="1400" b="1" u="sng" dirty="0">
                  <a:latin typeface="Cambria"/>
                  <a:cs typeface="Cambria"/>
                </a:rPr>
                <a:t>t</a:t>
              </a:r>
              <a:r>
                <a:rPr sz="1400" b="1" u="sng" spc="-25" dirty="0">
                  <a:latin typeface="Cambria"/>
                  <a:cs typeface="Cambria"/>
                </a:rPr>
                <a:t>r</a:t>
              </a:r>
              <a:r>
                <a:rPr sz="1400" b="1" u="sng" dirty="0">
                  <a:latin typeface="Cambria"/>
                  <a:cs typeface="Cambria"/>
                </a:rPr>
                <a:t>a</a:t>
              </a:r>
              <a:r>
                <a:rPr sz="1400" b="1" u="sng" spc="-5" dirty="0">
                  <a:latin typeface="Cambria"/>
                  <a:cs typeface="Cambria"/>
                </a:rPr>
                <a:t>c</a:t>
              </a:r>
              <a:r>
                <a:rPr sz="1400" b="1" u="sng" dirty="0">
                  <a:latin typeface="Cambria"/>
                  <a:cs typeface="Cambria"/>
                </a:rPr>
                <a:t>t</a:t>
              </a:r>
              <a:r>
                <a:rPr sz="1400" u="sng" spc="-35" dirty="0">
                  <a:latin typeface="Times New Roman"/>
                  <a:cs typeface="Times New Roman"/>
                </a:rPr>
                <a:t> </a:t>
              </a:r>
              <a:r>
                <a:rPr sz="1400" b="1" u="sng" spc="-110" dirty="0">
                  <a:latin typeface="Cambria"/>
                  <a:cs typeface="Cambria"/>
                </a:rPr>
                <a:t>V</a:t>
              </a:r>
              <a:r>
                <a:rPr sz="1400" b="1" u="sng" spc="-20" dirty="0">
                  <a:latin typeface="Cambria"/>
                  <a:cs typeface="Cambria"/>
                </a:rPr>
                <a:t>e</a:t>
              </a:r>
              <a:r>
                <a:rPr sz="1400" b="1" u="sng" spc="-10" dirty="0">
                  <a:latin typeface="Cambria"/>
                  <a:cs typeface="Cambria"/>
                </a:rPr>
                <a:t>h</a:t>
              </a:r>
              <a:r>
                <a:rPr sz="1400" b="1" u="sng" spc="-5" dirty="0">
                  <a:latin typeface="Cambria"/>
                  <a:cs typeface="Cambria"/>
                </a:rPr>
                <a:t>ic</a:t>
              </a:r>
              <a:r>
                <a:rPr sz="1400" b="1" u="sng" spc="5" dirty="0">
                  <a:latin typeface="Cambria"/>
                  <a:cs typeface="Cambria"/>
                </a:rPr>
                <a:t>l</a:t>
              </a:r>
              <a:r>
                <a:rPr sz="1400" b="1" u="sng" spc="-20" dirty="0">
                  <a:latin typeface="Cambria"/>
                  <a:cs typeface="Cambria"/>
                </a:rPr>
                <a:t>e</a:t>
              </a:r>
              <a:r>
                <a:rPr sz="1400" b="1" u="sng" spc="-15" dirty="0">
                  <a:latin typeface="Cambria"/>
                  <a:cs typeface="Cambria"/>
                </a:rPr>
                <a:t>s</a:t>
              </a:r>
              <a:r>
                <a:rPr sz="1400" b="1" u="sng" spc="-5" dirty="0">
                  <a:latin typeface="Cambria"/>
                  <a:cs typeface="Cambria"/>
                </a:rPr>
                <a:t>:</a:t>
              </a:r>
              <a:endParaRPr sz="1400" u="sng" dirty="0">
                <a:latin typeface="Cambria"/>
                <a:cs typeface="Cambria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548491" y="2815393"/>
              <a:ext cx="2023110" cy="165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b="1" dirty="0">
                  <a:latin typeface="Cambria"/>
                  <a:cs typeface="Cambria"/>
                </a:rPr>
                <a:t>G</a:t>
              </a:r>
              <a:r>
                <a:rPr sz="1100" b="1" spc="-5" dirty="0">
                  <a:latin typeface="Cambria"/>
                  <a:cs typeface="Cambria"/>
                </a:rPr>
                <a:t>S</a:t>
              </a:r>
              <a:r>
                <a:rPr sz="1100" b="1" spc="-10" dirty="0">
                  <a:latin typeface="Cambria"/>
                  <a:cs typeface="Cambria"/>
                </a:rPr>
                <a:t>A </a:t>
              </a:r>
              <a:r>
                <a:rPr sz="1100" b="1" dirty="0">
                  <a:latin typeface="Cambria"/>
                  <a:cs typeface="Cambria"/>
                </a:rPr>
                <a:t>–</a:t>
              </a:r>
              <a:r>
                <a:rPr sz="1100" b="1" spc="-5" dirty="0">
                  <a:latin typeface="Cambria"/>
                  <a:cs typeface="Cambria"/>
                </a:rPr>
                <a:t> </a:t>
              </a:r>
              <a:r>
                <a:rPr sz="1100" b="1" spc="5" dirty="0">
                  <a:latin typeface="Cambria"/>
                  <a:cs typeface="Cambria"/>
                </a:rPr>
                <a:t>F</a:t>
              </a:r>
              <a:r>
                <a:rPr sz="1100" b="1" dirty="0">
                  <a:latin typeface="Cambria"/>
                  <a:cs typeface="Cambria"/>
                </a:rPr>
                <a:t>e</a:t>
              </a:r>
              <a:r>
                <a:rPr sz="1100" b="1" spc="5" dirty="0">
                  <a:latin typeface="Cambria"/>
                  <a:cs typeface="Cambria"/>
                </a:rPr>
                <a:t>d</a:t>
              </a:r>
              <a:r>
                <a:rPr sz="1100" b="1" spc="-10" dirty="0">
                  <a:latin typeface="Cambria"/>
                  <a:cs typeface="Cambria"/>
                </a:rPr>
                <a:t>e</a:t>
              </a:r>
              <a:r>
                <a:rPr sz="1100" b="1" dirty="0">
                  <a:latin typeface="Cambria"/>
                  <a:cs typeface="Cambria"/>
                </a:rPr>
                <a:t>r</a:t>
              </a:r>
              <a:r>
                <a:rPr sz="1100" b="1" spc="-5" dirty="0">
                  <a:latin typeface="Cambria"/>
                  <a:cs typeface="Cambria"/>
                </a:rPr>
                <a:t>a</a:t>
              </a:r>
              <a:r>
                <a:rPr sz="1100" b="1" dirty="0">
                  <a:latin typeface="Cambria"/>
                  <a:cs typeface="Cambria"/>
                </a:rPr>
                <a:t>l</a:t>
              </a:r>
              <a:r>
                <a:rPr sz="1100" b="1" spc="-10" dirty="0">
                  <a:latin typeface="Cambria"/>
                  <a:cs typeface="Cambria"/>
                </a:rPr>
                <a:t> </a:t>
              </a:r>
              <a:r>
                <a:rPr sz="1100" b="1" spc="-5" dirty="0">
                  <a:latin typeface="Cambria"/>
                  <a:cs typeface="Cambria"/>
                </a:rPr>
                <a:t>S</a:t>
              </a:r>
              <a:r>
                <a:rPr sz="1100" b="1" spc="5" dirty="0">
                  <a:latin typeface="Cambria"/>
                  <a:cs typeface="Cambria"/>
                </a:rPr>
                <a:t>upp</a:t>
              </a:r>
              <a:r>
                <a:rPr sz="1100" b="1" spc="-5" dirty="0">
                  <a:latin typeface="Cambria"/>
                  <a:cs typeface="Cambria"/>
                </a:rPr>
                <a:t>l</a:t>
              </a:r>
              <a:r>
                <a:rPr sz="1100" b="1" spc="-10" dirty="0">
                  <a:latin typeface="Cambria"/>
                  <a:cs typeface="Cambria"/>
                </a:rPr>
                <a:t>y</a:t>
              </a:r>
              <a:r>
                <a:rPr sz="1100" b="1" spc="-5" dirty="0">
                  <a:latin typeface="Cambria"/>
                  <a:cs typeface="Cambria"/>
                </a:rPr>
                <a:t> S</a:t>
              </a:r>
              <a:r>
                <a:rPr sz="1100" b="1" spc="-15" dirty="0">
                  <a:latin typeface="Cambria"/>
                  <a:cs typeface="Cambria"/>
                </a:rPr>
                <a:t>c</a:t>
              </a:r>
              <a:r>
                <a:rPr sz="1100" b="1" spc="-5" dirty="0">
                  <a:latin typeface="Cambria"/>
                  <a:cs typeface="Cambria"/>
                </a:rPr>
                <a:t>h</a:t>
              </a:r>
              <a:r>
                <a:rPr sz="1100" b="1" spc="-10" dirty="0">
                  <a:latin typeface="Cambria"/>
                  <a:cs typeface="Cambria"/>
                </a:rPr>
                <a:t>e</a:t>
              </a:r>
              <a:r>
                <a:rPr sz="1100" b="1" spc="5" dirty="0">
                  <a:latin typeface="Cambria"/>
                  <a:cs typeface="Cambria"/>
                </a:rPr>
                <a:t>du</a:t>
              </a:r>
              <a:r>
                <a:rPr sz="1100" b="1" spc="-5" dirty="0">
                  <a:latin typeface="Cambria"/>
                  <a:cs typeface="Cambria"/>
                </a:rPr>
                <a:t>le:</a:t>
              </a:r>
              <a:endParaRPr sz="1100" dirty="0">
                <a:latin typeface="Cambria"/>
                <a:cs typeface="Cambria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48491" y="3055531"/>
              <a:ext cx="3108325" cy="8564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4150" marR="5080" indent="-171450">
                <a:lnSpc>
                  <a:spcPct val="102699"/>
                </a:lnSpc>
                <a:buFont typeface="Arial"/>
                <a:buChar char="•"/>
                <a:tabLst>
                  <a:tab pos="184150" algn="l"/>
                </a:tabLst>
              </a:pPr>
              <a:r>
                <a:rPr sz="1100" spc="-15" dirty="0">
                  <a:latin typeface="Cambria"/>
                  <a:cs typeface="Cambria"/>
                </a:rPr>
                <a:t>F</a:t>
              </a:r>
              <a:r>
                <a:rPr sz="1100" spc="-10" dirty="0">
                  <a:latin typeface="Cambria"/>
                  <a:cs typeface="Cambria"/>
                </a:rPr>
                <a:t>eder</a:t>
              </a:r>
              <a:r>
                <a:rPr sz="1100" dirty="0">
                  <a:latin typeface="Cambria"/>
                  <a:cs typeface="Cambria"/>
                </a:rPr>
                <a:t>al</a:t>
              </a:r>
              <a:r>
                <a:rPr sz="1100" spc="-5" dirty="0">
                  <a:latin typeface="Cambria"/>
                  <a:cs typeface="Cambria"/>
                </a:rPr>
                <a:t> </a:t>
              </a:r>
              <a:r>
                <a:rPr sz="1100" dirty="0">
                  <a:latin typeface="Cambria"/>
                  <a:cs typeface="Cambria"/>
                </a:rPr>
                <a:t>S</a:t>
              </a:r>
              <a:r>
                <a:rPr sz="1100" spc="5" dirty="0">
                  <a:latin typeface="Cambria"/>
                  <a:cs typeface="Cambria"/>
                </a:rPr>
                <a:t>u</a:t>
              </a:r>
              <a:r>
                <a:rPr sz="1100" dirty="0">
                  <a:latin typeface="Cambria"/>
                  <a:cs typeface="Cambria"/>
                </a:rPr>
                <a:t>ppl</a:t>
              </a:r>
              <a:r>
                <a:rPr sz="1100" spc="-10" dirty="0">
                  <a:latin typeface="Cambria"/>
                  <a:cs typeface="Cambria"/>
                </a:rPr>
                <a:t>y </a:t>
              </a:r>
              <a:r>
                <a:rPr sz="1100" dirty="0">
                  <a:latin typeface="Cambria"/>
                  <a:cs typeface="Cambria"/>
                </a:rPr>
                <a:t>S</a:t>
              </a:r>
              <a:r>
                <a:rPr sz="1100" spc="-5" dirty="0">
                  <a:latin typeface="Cambria"/>
                  <a:cs typeface="Cambria"/>
                </a:rPr>
                <a:t>ch</a:t>
              </a:r>
              <a:r>
                <a:rPr sz="1100" spc="-10" dirty="0">
                  <a:latin typeface="Cambria"/>
                  <a:cs typeface="Cambria"/>
                </a:rPr>
                <a:t>ed</a:t>
              </a:r>
              <a:r>
                <a:rPr sz="1100" spc="5" dirty="0">
                  <a:latin typeface="Cambria"/>
                  <a:cs typeface="Cambria"/>
                </a:rPr>
                <a:t>u</a:t>
              </a:r>
              <a:r>
                <a:rPr sz="1100" dirty="0">
                  <a:latin typeface="Cambria"/>
                  <a:cs typeface="Cambria"/>
                </a:rPr>
                <a:t>l</a:t>
              </a:r>
              <a:r>
                <a:rPr sz="1100" spc="-10" dirty="0">
                  <a:latin typeface="Cambria"/>
                  <a:cs typeface="Cambria"/>
                </a:rPr>
                <a:t>e</a:t>
              </a:r>
              <a:r>
                <a:rPr sz="1100" spc="-5" dirty="0">
                  <a:latin typeface="Cambria"/>
                  <a:cs typeface="Cambria"/>
                </a:rPr>
                <a:t> </a:t>
              </a:r>
              <a:r>
                <a:rPr sz="1100" spc="-10" dirty="0">
                  <a:latin typeface="Cambria"/>
                  <a:cs typeface="Cambria"/>
                </a:rPr>
                <a:t>70 </a:t>
              </a:r>
              <a:r>
                <a:rPr sz="1100" dirty="0">
                  <a:latin typeface="Cambria"/>
                  <a:cs typeface="Cambria"/>
                </a:rPr>
                <a:t>-</a:t>
              </a:r>
              <a:r>
                <a:rPr sz="1100" spc="-10" dirty="0">
                  <a:latin typeface="Cambria"/>
                  <a:cs typeface="Cambria"/>
                </a:rPr>
                <a:t> Ge</a:t>
              </a:r>
              <a:r>
                <a:rPr sz="1100" spc="-5" dirty="0">
                  <a:latin typeface="Cambria"/>
                  <a:cs typeface="Cambria"/>
                </a:rPr>
                <a:t>n</a:t>
              </a:r>
              <a:r>
                <a:rPr sz="1100" spc="-10" dirty="0">
                  <a:latin typeface="Cambria"/>
                  <a:cs typeface="Cambria"/>
                </a:rPr>
                <a:t>e</a:t>
              </a:r>
              <a:r>
                <a:rPr sz="1100" spc="-15" dirty="0">
                  <a:latin typeface="Cambria"/>
                  <a:cs typeface="Cambria"/>
                </a:rPr>
                <a:t>r</a:t>
              </a:r>
              <a:r>
                <a:rPr sz="1100" dirty="0">
                  <a:latin typeface="Cambria"/>
                  <a:cs typeface="Cambria"/>
                </a:rPr>
                <a:t>al</a:t>
              </a:r>
              <a:r>
                <a:rPr sz="1100" spc="-5" dirty="0">
                  <a:latin typeface="Cambria"/>
                  <a:cs typeface="Cambria"/>
                </a:rPr>
                <a:t> </a:t>
              </a:r>
              <a:r>
                <a:rPr sz="1100" spc="-10" dirty="0">
                  <a:latin typeface="Cambria"/>
                  <a:cs typeface="Cambria"/>
                </a:rPr>
                <a:t>P</a:t>
              </a:r>
              <a:r>
                <a:rPr sz="1100" dirty="0">
                  <a:latin typeface="Cambria"/>
                  <a:cs typeface="Cambria"/>
                </a:rPr>
                <a:t>u</a:t>
              </a:r>
              <a:r>
                <a:rPr sz="1100" spc="-15" dirty="0">
                  <a:latin typeface="Cambria"/>
                  <a:cs typeface="Cambria"/>
                </a:rPr>
                <a:t>r</a:t>
              </a:r>
              <a:r>
                <a:rPr sz="1100" dirty="0">
                  <a:latin typeface="Cambria"/>
                  <a:cs typeface="Cambria"/>
                </a:rPr>
                <a:t>p</a:t>
              </a:r>
              <a:r>
                <a:rPr sz="1100" spc="-10" dirty="0">
                  <a:latin typeface="Cambria"/>
                  <a:cs typeface="Cambria"/>
                </a:rPr>
                <a:t>ose</a:t>
              </a:r>
              <a:r>
                <a:rPr sz="1100" spc="-5" dirty="0">
                  <a:latin typeface="Cambria"/>
                  <a:cs typeface="Cambria"/>
                </a:rPr>
                <a:t> C</a:t>
              </a:r>
              <a:r>
                <a:rPr sz="1100" spc="-10" dirty="0">
                  <a:latin typeface="Cambria"/>
                  <a:cs typeface="Cambria"/>
                </a:rPr>
                <a:t>o</a:t>
              </a:r>
              <a:r>
                <a:rPr sz="1100" spc="-5" dirty="0">
                  <a:latin typeface="Cambria"/>
                  <a:cs typeface="Cambria"/>
                </a:rPr>
                <a:t>mm</a:t>
              </a:r>
              <a:r>
                <a:rPr sz="1100" spc="-10" dirty="0">
                  <a:latin typeface="Cambria"/>
                  <a:cs typeface="Cambria"/>
                </a:rPr>
                <a:t>er</a:t>
              </a:r>
              <a:r>
                <a:rPr sz="1100" spc="-5" dirty="0">
                  <a:latin typeface="Cambria"/>
                  <a:cs typeface="Cambria"/>
                </a:rPr>
                <a:t>c</a:t>
              </a:r>
              <a:r>
                <a:rPr sz="1100" spc="-15" dirty="0">
                  <a:latin typeface="Cambria"/>
                  <a:cs typeface="Cambria"/>
                </a:rPr>
                <a:t>i</a:t>
              </a:r>
              <a:r>
                <a:rPr sz="1100" dirty="0">
                  <a:latin typeface="Cambria"/>
                  <a:cs typeface="Cambria"/>
                </a:rPr>
                <a:t>al</a:t>
              </a:r>
              <a:r>
                <a:rPr sz="1100" spc="-5" dirty="0">
                  <a:latin typeface="Cambria"/>
                  <a:cs typeface="Cambria"/>
                </a:rPr>
                <a:t> </a:t>
              </a:r>
              <a:r>
                <a:rPr sz="1100" spc="5" dirty="0">
                  <a:latin typeface="Cambria"/>
                  <a:cs typeface="Cambria"/>
                </a:rPr>
                <a:t>I</a:t>
              </a:r>
              <a:r>
                <a:rPr sz="1100" spc="-5" dirty="0">
                  <a:latin typeface="Cambria"/>
                  <a:cs typeface="Cambria"/>
                </a:rPr>
                <a:t>n</a:t>
              </a:r>
              <a:r>
                <a:rPr sz="1100" dirty="0">
                  <a:latin typeface="Cambria"/>
                  <a:cs typeface="Cambria"/>
                </a:rPr>
                <a:t>f</a:t>
              </a:r>
              <a:r>
                <a:rPr sz="1100" spc="-10" dirty="0">
                  <a:latin typeface="Cambria"/>
                  <a:cs typeface="Cambria"/>
                </a:rPr>
                <a:t>or</a:t>
              </a:r>
              <a:r>
                <a:rPr sz="1100" spc="-5" dirty="0">
                  <a:latin typeface="Cambria"/>
                  <a:cs typeface="Cambria"/>
                </a:rPr>
                <a:t>m</a:t>
              </a:r>
              <a:r>
                <a:rPr sz="1100" dirty="0">
                  <a:latin typeface="Cambria"/>
                  <a:cs typeface="Cambria"/>
                </a:rPr>
                <a:t>at</a:t>
              </a:r>
              <a:r>
                <a:rPr sz="1100" spc="-15" dirty="0">
                  <a:latin typeface="Cambria"/>
                  <a:cs typeface="Cambria"/>
                </a:rPr>
                <a:t>i</a:t>
              </a:r>
              <a:r>
                <a:rPr sz="1100" spc="-10" dirty="0">
                  <a:latin typeface="Cambria"/>
                  <a:cs typeface="Cambria"/>
                </a:rPr>
                <a:t>o</a:t>
              </a:r>
              <a:r>
                <a:rPr sz="1100" dirty="0">
                  <a:latin typeface="Cambria"/>
                  <a:cs typeface="Cambria"/>
                </a:rPr>
                <a:t>n</a:t>
              </a:r>
              <a:r>
                <a:rPr sz="1100" spc="-10" dirty="0">
                  <a:latin typeface="Cambria"/>
                  <a:cs typeface="Cambria"/>
                </a:rPr>
                <a:t> </a:t>
              </a:r>
              <a:r>
                <a:rPr sz="1100" spc="-15" dirty="0">
                  <a:latin typeface="Cambria"/>
                  <a:cs typeface="Cambria"/>
                </a:rPr>
                <a:t>T</a:t>
              </a:r>
              <a:r>
                <a:rPr sz="1100" spc="-10" dirty="0">
                  <a:latin typeface="Cambria"/>
                  <a:cs typeface="Cambria"/>
                </a:rPr>
                <a:t>ec</a:t>
              </a:r>
              <a:r>
                <a:rPr sz="1100" spc="-5" dirty="0">
                  <a:latin typeface="Cambria"/>
                  <a:cs typeface="Cambria"/>
                </a:rPr>
                <a:t>h</a:t>
              </a:r>
              <a:r>
                <a:rPr sz="1100" spc="-15" dirty="0">
                  <a:latin typeface="Cambria"/>
                  <a:cs typeface="Cambria"/>
                </a:rPr>
                <a:t>n</a:t>
              </a:r>
              <a:r>
                <a:rPr sz="1100" spc="-10" dirty="0">
                  <a:latin typeface="Cambria"/>
                  <a:cs typeface="Cambria"/>
                </a:rPr>
                <a:t>o</a:t>
              </a:r>
              <a:r>
                <a:rPr sz="1100" dirty="0">
                  <a:latin typeface="Cambria"/>
                  <a:cs typeface="Cambria"/>
                </a:rPr>
                <a:t>l</a:t>
              </a:r>
              <a:r>
                <a:rPr sz="1100" spc="-10" dirty="0">
                  <a:latin typeface="Cambria"/>
                  <a:cs typeface="Cambria"/>
                </a:rPr>
                <a:t>ogy </a:t>
              </a:r>
              <a:r>
                <a:rPr sz="1100" dirty="0">
                  <a:latin typeface="Cambria"/>
                  <a:cs typeface="Cambria"/>
                </a:rPr>
                <a:t>E</a:t>
              </a:r>
              <a:r>
                <a:rPr sz="1100" spc="-15" dirty="0">
                  <a:latin typeface="Cambria"/>
                  <a:cs typeface="Cambria"/>
                </a:rPr>
                <a:t>q</a:t>
              </a:r>
              <a:r>
                <a:rPr sz="1100" spc="5" dirty="0">
                  <a:latin typeface="Cambria"/>
                  <a:cs typeface="Cambria"/>
                </a:rPr>
                <a:t>u</a:t>
              </a:r>
              <a:r>
                <a:rPr sz="1100" spc="-10" dirty="0">
                  <a:latin typeface="Cambria"/>
                  <a:cs typeface="Cambria"/>
                </a:rPr>
                <a:t>i</a:t>
              </a:r>
              <a:r>
                <a:rPr sz="1100" dirty="0">
                  <a:latin typeface="Cambria"/>
                  <a:cs typeface="Cambria"/>
                </a:rPr>
                <a:t>p</a:t>
              </a:r>
              <a:r>
                <a:rPr sz="1100" spc="-5" dirty="0">
                  <a:latin typeface="Cambria"/>
                  <a:cs typeface="Cambria"/>
                </a:rPr>
                <a:t>m</a:t>
              </a:r>
              <a:r>
                <a:rPr sz="1100" spc="-10" dirty="0">
                  <a:latin typeface="Cambria"/>
                  <a:cs typeface="Cambria"/>
                </a:rPr>
                <a:t>e</a:t>
              </a:r>
              <a:r>
                <a:rPr sz="1100" spc="-5" dirty="0">
                  <a:latin typeface="Cambria"/>
                  <a:cs typeface="Cambria"/>
                </a:rPr>
                <a:t>n</a:t>
              </a:r>
              <a:r>
                <a:rPr sz="1100" dirty="0">
                  <a:latin typeface="Cambria"/>
                  <a:cs typeface="Cambria"/>
                </a:rPr>
                <a:t>t, </a:t>
              </a:r>
              <a:r>
                <a:rPr sz="1100" spc="-10" dirty="0">
                  <a:latin typeface="Cambria"/>
                  <a:cs typeface="Cambria"/>
                </a:rPr>
                <a:t>So</a:t>
              </a:r>
              <a:r>
                <a:rPr sz="1100" dirty="0">
                  <a:latin typeface="Cambria"/>
                  <a:cs typeface="Cambria"/>
                </a:rPr>
                <a:t>ft</a:t>
              </a:r>
              <a:r>
                <a:rPr sz="1100" spc="-5" dirty="0">
                  <a:latin typeface="Cambria"/>
                  <a:cs typeface="Cambria"/>
                </a:rPr>
                <a:t>w</a:t>
              </a:r>
              <a:r>
                <a:rPr sz="1100" dirty="0">
                  <a:latin typeface="Cambria"/>
                  <a:cs typeface="Cambria"/>
                </a:rPr>
                <a:t>a</a:t>
              </a:r>
              <a:r>
                <a:rPr sz="1100" spc="-10" dirty="0">
                  <a:latin typeface="Cambria"/>
                  <a:cs typeface="Cambria"/>
                </a:rPr>
                <a:t>re</a:t>
              </a:r>
              <a:r>
                <a:rPr sz="1100" dirty="0">
                  <a:latin typeface="Cambria"/>
                  <a:cs typeface="Cambria"/>
                </a:rPr>
                <a:t>,</a:t>
              </a:r>
              <a:r>
                <a:rPr sz="1100" spc="-10" dirty="0">
                  <a:latin typeface="Cambria"/>
                  <a:cs typeface="Cambria"/>
                </a:rPr>
                <a:t> </a:t>
              </a:r>
              <a:r>
                <a:rPr sz="1100" dirty="0">
                  <a:latin typeface="Cambria"/>
                  <a:cs typeface="Cambria"/>
                </a:rPr>
                <a:t>a</a:t>
              </a:r>
              <a:r>
                <a:rPr sz="1100" spc="-5" dirty="0">
                  <a:latin typeface="Cambria"/>
                  <a:cs typeface="Cambria"/>
                </a:rPr>
                <a:t>n</a:t>
              </a:r>
              <a:r>
                <a:rPr sz="1100" spc="-10" dirty="0">
                  <a:latin typeface="Cambria"/>
                  <a:cs typeface="Cambria"/>
                </a:rPr>
                <a:t>d</a:t>
              </a:r>
              <a:r>
                <a:rPr sz="1100" spc="-5" dirty="0">
                  <a:latin typeface="Cambria"/>
                  <a:cs typeface="Cambria"/>
                </a:rPr>
                <a:t> </a:t>
              </a:r>
              <a:r>
                <a:rPr sz="1100" spc="-10" dirty="0">
                  <a:latin typeface="Cambria"/>
                  <a:cs typeface="Cambria"/>
                </a:rPr>
                <a:t>Ser</a:t>
              </a:r>
              <a:r>
                <a:rPr sz="1100" spc="-15" dirty="0">
                  <a:latin typeface="Cambria"/>
                  <a:cs typeface="Cambria"/>
                </a:rPr>
                <a:t>vi</a:t>
              </a:r>
              <a:r>
                <a:rPr sz="1100" spc="-5" dirty="0">
                  <a:latin typeface="Cambria"/>
                  <a:cs typeface="Cambria"/>
                </a:rPr>
                <a:t>ces</a:t>
              </a:r>
              <a:endParaRPr sz="1100" dirty="0">
                <a:latin typeface="Cambria"/>
                <a:cs typeface="Cambria"/>
              </a:endParaRPr>
            </a:p>
            <a:p>
              <a:pPr marL="12700">
                <a:lnSpc>
                  <a:spcPts val="1285"/>
                </a:lnSpc>
              </a:pPr>
              <a:r>
                <a:rPr sz="1100" dirty="0">
                  <a:latin typeface="Arial"/>
                  <a:cs typeface="Arial"/>
                </a:rPr>
                <a:t>•  </a:t>
              </a:r>
              <a:r>
                <a:rPr sz="1100" spc="45" dirty="0">
                  <a:latin typeface="Arial"/>
                  <a:cs typeface="Arial"/>
                </a:rPr>
                <a:t> </a:t>
              </a:r>
              <a:r>
                <a:rPr sz="1100" dirty="0">
                  <a:latin typeface="Cambria"/>
                  <a:cs typeface="Cambria"/>
                </a:rPr>
                <a:t>S</a:t>
              </a:r>
              <a:r>
                <a:rPr sz="1100" spc="5" dirty="0">
                  <a:latin typeface="Cambria"/>
                  <a:cs typeface="Cambria"/>
                </a:rPr>
                <a:t>I</a:t>
              </a:r>
              <a:r>
                <a:rPr sz="1100" spc="-5" dirty="0">
                  <a:latin typeface="Cambria"/>
                  <a:cs typeface="Cambria"/>
                </a:rPr>
                <a:t>Ns:</a:t>
              </a:r>
              <a:r>
                <a:rPr sz="1100" spc="-10" dirty="0">
                  <a:latin typeface="Cambria"/>
                  <a:cs typeface="Cambria"/>
                </a:rPr>
                <a:t> </a:t>
              </a:r>
              <a:r>
                <a:rPr lang="en-US" sz="1100" spc="-10" dirty="0">
                  <a:latin typeface="Cambria"/>
                  <a:cs typeface="Cambria"/>
                </a:rPr>
                <a:t>54151S     IT Professional Services</a:t>
              </a:r>
            </a:p>
            <a:p>
              <a:pPr marL="12700">
                <a:lnSpc>
                  <a:spcPts val="1285"/>
                </a:lnSpc>
              </a:pPr>
              <a:r>
                <a:rPr lang="en-US" sz="1100" dirty="0">
                  <a:latin typeface="Cambria"/>
                  <a:cs typeface="Cambria"/>
                </a:rPr>
                <a:t>                 54151HEAL      Health IT Services</a:t>
              </a: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129890" y="2427897"/>
              <a:ext cx="108394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u="sng" spc="-30" dirty="0">
                  <a:latin typeface="Cambria"/>
                  <a:cs typeface="Cambria"/>
                </a:rPr>
                <a:t>N</a:t>
              </a:r>
              <a:r>
                <a:rPr sz="1400" b="1" u="sng" spc="-5" dirty="0">
                  <a:latin typeface="Cambria"/>
                  <a:cs typeface="Cambria"/>
                </a:rPr>
                <a:t>A</a:t>
              </a:r>
              <a:r>
                <a:rPr sz="1400" b="1" u="sng" spc="-10" dirty="0">
                  <a:latin typeface="Cambria"/>
                  <a:cs typeface="Cambria"/>
                </a:rPr>
                <a:t>I</a:t>
              </a:r>
              <a:r>
                <a:rPr sz="1400" b="1" u="sng" spc="-15" dirty="0">
                  <a:latin typeface="Cambria"/>
                  <a:cs typeface="Cambria"/>
                </a:rPr>
                <a:t>C</a:t>
              </a:r>
              <a:r>
                <a:rPr sz="1400" b="1" u="sng" dirty="0">
                  <a:latin typeface="Cambria"/>
                  <a:cs typeface="Cambria"/>
                </a:rPr>
                <a:t>S</a:t>
              </a:r>
              <a:r>
                <a:rPr sz="1400" u="sng" spc="-45" dirty="0">
                  <a:latin typeface="Times New Roman"/>
                  <a:cs typeface="Times New Roman"/>
                </a:rPr>
                <a:t> </a:t>
              </a:r>
              <a:r>
                <a:rPr sz="1400" b="1" u="sng" spc="-15" dirty="0">
                  <a:latin typeface="Cambria"/>
                  <a:cs typeface="Cambria"/>
                </a:rPr>
                <a:t>C</a:t>
              </a:r>
              <a:r>
                <a:rPr sz="1400" b="1" u="sng" dirty="0">
                  <a:latin typeface="Cambria"/>
                  <a:cs typeface="Cambria"/>
                </a:rPr>
                <a:t>od</a:t>
              </a:r>
              <a:r>
                <a:rPr sz="1400" b="1" u="sng" spc="-20" dirty="0">
                  <a:latin typeface="Cambria"/>
                  <a:cs typeface="Cambria"/>
                </a:rPr>
                <a:t>e</a:t>
              </a:r>
              <a:r>
                <a:rPr sz="1400" b="1" u="sng" spc="-15" dirty="0">
                  <a:latin typeface="Cambria"/>
                  <a:cs typeface="Cambria"/>
                </a:rPr>
                <a:t>s</a:t>
              </a:r>
              <a:r>
                <a:rPr sz="1400" b="1" u="sng" spc="-5" dirty="0">
                  <a:latin typeface="Cambria"/>
                  <a:cs typeface="Cambria"/>
                </a:rPr>
                <a:t>:</a:t>
              </a:r>
              <a:endParaRPr sz="1400" u="sng" dirty="0">
                <a:latin typeface="Cambria"/>
                <a:cs typeface="Cambria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4129890" y="2867209"/>
              <a:ext cx="3918585" cy="8148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80"/>
                </a:spcBef>
              </a:pPr>
              <a:r>
                <a:rPr sz="1100" spc="-10" dirty="0">
                  <a:latin typeface="Cambria"/>
                  <a:cs typeface="Cambria"/>
                </a:rPr>
                <a:t>541511</a:t>
              </a:r>
              <a:r>
                <a:rPr sz="1100" spc="-5" dirty="0">
                  <a:latin typeface="Cambria"/>
                  <a:cs typeface="Cambria"/>
                </a:rPr>
                <a:t> </a:t>
              </a:r>
              <a:r>
                <a:rPr sz="1100" dirty="0">
                  <a:latin typeface="Cambria"/>
                  <a:cs typeface="Cambria"/>
                </a:rPr>
                <a:t>-</a:t>
              </a:r>
              <a:r>
                <a:rPr sz="1100" spc="-10" dirty="0">
                  <a:latin typeface="Cambria"/>
                  <a:cs typeface="Cambria"/>
                </a:rPr>
                <a:t> </a:t>
              </a:r>
              <a:r>
                <a:rPr sz="1100" spc="-5" dirty="0">
                  <a:latin typeface="Cambria"/>
                  <a:cs typeface="Cambria"/>
                </a:rPr>
                <a:t>Cus</a:t>
              </a:r>
              <a:r>
                <a:rPr sz="1100" dirty="0">
                  <a:latin typeface="Cambria"/>
                  <a:cs typeface="Cambria"/>
                </a:rPr>
                <a:t>t</a:t>
              </a:r>
              <a:r>
                <a:rPr sz="1100" spc="-10" dirty="0">
                  <a:latin typeface="Cambria"/>
                  <a:cs typeface="Cambria"/>
                </a:rPr>
                <a:t>o</a:t>
              </a:r>
              <a:r>
                <a:rPr sz="1100" dirty="0">
                  <a:latin typeface="Cambria"/>
                  <a:cs typeface="Cambria"/>
                </a:rPr>
                <a:t>m</a:t>
              </a:r>
              <a:r>
                <a:rPr sz="1100" spc="-10" dirty="0">
                  <a:latin typeface="Cambria"/>
                  <a:cs typeface="Cambria"/>
                </a:rPr>
                <a:t> </a:t>
              </a:r>
              <a:r>
                <a:rPr sz="1100" spc="-5" dirty="0">
                  <a:latin typeface="Cambria"/>
                  <a:cs typeface="Cambria"/>
                </a:rPr>
                <a:t>C</a:t>
              </a:r>
              <a:r>
                <a:rPr sz="1100" spc="-10" dirty="0">
                  <a:latin typeface="Cambria"/>
                  <a:cs typeface="Cambria"/>
                </a:rPr>
                <a:t>o</a:t>
              </a:r>
              <a:r>
                <a:rPr sz="1100" spc="-5" dirty="0">
                  <a:latin typeface="Cambria"/>
                  <a:cs typeface="Cambria"/>
                </a:rPr>
                <a:t>m</a:t>
              </a:r>
              <a:r>
                <a:rPr sz="1100" dirty="0">
                  <a:latin typeface="Cambria"/>
                  <a:cs typeface="Cambria"/>
                </a:rPr>
                <a:t>p</a:t>
              </a:r>
              <a:r>
                <a:rPr sz="1100" spc="5" dirty="0">
                  <a:latin typeface="Cambria"/>
                  <a:cs typeface="Cambria"/>
                </a:rPr>
                <a:t>u</a:t>
              </a:r>
              <a:r>
                <a:rPr sz="1100" dirty="0">
                  <a:latin typeface="Cambria"/>
                  <a:cs typeface="Cambria"/>
                </a:rPr>
                <a:t>t</a:t>
              </a:r>
              <a:r>
                <a:rPr sz="1100" spc="-5" dirty="0">
                  <a:latin typeface="Cambria"/>
                  <a:cs typeface="Cambria"/>
                </a:rPr>
                <a:t>er</a:t>
              </a:r>
              <a:r>
                <a:rPr sz="1100" spc="-10" dirty="0">
                  <a:latin typeface="Cambria"/>
                  <a:cs typeface="Cambria"/>
                </a:rPr>
                <a:t> Progr</a:t>
              </a:r>
              <a:r>
                <a:rPr sz="1100" dirty="0">
                  <a:latin typeface="Cambria"/>
                  <a:cs typeface="Cambria"/>
                </a:rPr>
                <a:t>a</a:t>
              </a:r>
              <a:r>
                <a:rPr sz="1100" spc="-5" dirty="0">
                  <a:latin typeface="Cambria"/>
                  <a:cs typeface="Cambria"/>
                </a:rPr>
                <a:t>mm</a:t>
              </a:r>
              <a:r>
                <a:rPr sz="1100" spc="-15" dirty="0">
                  <a:latin typeface="Cambria"/>
                  <a:cs typeface="Cambria"/>
                </a:rPr>
                <a:t>i</a:t>
              </a:r>
              <a:r>
                <a:rPr sz="1100" spc="-5" dirty="0">
                  <a:latin typeface="Cambria"/>
                  <a:cs typeface="Cambria"/>
                </a:rPr>
                <a:t>n</a:t>
              </a:r>
              <a:r>
                <a:rPr sz="1100" dirty="0">
                  <a:latin typeface="Cambria"/>
                  <a:cs typeface="Cambria"/>
                </a:rPr>
                <a:t>g</a:t>
              </a:r>
              <a:r>
                <a:rPr sz="1100" spc="-15" dirty="0">
                  <a:latin typeface="Cambria"/>
                  <a:cs typeface="Cambria"/>
                </a:rPr>
                <a:t> </a:t>
              </a:r>
              <a:r>
                <a:rPr sz="1100" dirty="0">
                  <a:latin typeface="Cambria"/>
                  <a:cs typeface="Cambria"/>
                </a:rPr>
                <a:t>S</a:t>
              </a:r>
              <a:r>
                <a:rPr sz="1100" spc="-10" dirty="0">
                  <a:latin typeface="Cambria"/>
                  <a:cs typeface="Cambria"/>
                </a:rPr>
                <a:t>erv</a:t>
              </a:r>
              <a:r>
                <a:rPr sz="1100" spc="-15" dirty="0">
                  <a:latin typeface="Cambria"/>
                  <a:cs typeface="Cambria"/>
                </a:rPr>
                <a:t>i</a:t>
              </a:r>
              <a:r>
                <a:rPr sz="1100" spc="-5" dirty="0">
                  <a:latin typeface="Cambria"/>
                  <a:cs typeface="Cambria"/>
                </a:rPr>
                <a:t>ces</a:t>
              </a:r>
              <a:endParaRPr sz="1100" dirty="0">
                <a:latin typeface="Cambria"/>
                <a:cs typeface="Cambria"/>
              </a:endParaRPr>
            </a:p>
            <a:p>
              <a:pPr marL="12700" marR="835025">
                <a:lnSpc>
                  <a:spcPct val="129099"/>
                </a:lnSpc>
                <a:spcBef>
                  <a:spcPts val="95"/>
                </a:spcBef>
              </a:pPr>
              <a:r>
                <a:rPr sz="1100" spc="-10" dirty="0">
                  <a:latin typeface="Cambria"/>
                  <a:cs typeface="Cambria"/>
                </a:rPr>
                <a:t>541512</a:t>
              </a:r>
              <a:r>
                <a:rPr sz="1100" spc="-5" dirty="0">
                  <a:latin typeface="Cambria"/>
                  <a:cs typeface="Cambria"/>
                </a:rPr>
                <a:t> </a:t>
              </a:r>
              <a:r>
                <a:rPr sz="1100" dirty="0">
                  <a:latin typeface="Cambria"/>
                  <a:cs typeface="Cambria"/>
                </a:rPr>
                <a:t>-</a:t>
              </a:r>
              <a:r>
                <a:rPr sz="1100" spc="-10" dirty="0">
                  <a:latin typeface="Cambria"/>
                  <a:cs typeface="Cambria"/>
                </a:rPr>
                <a:t> </a:t>
              </a:r>
              <a:r>
                <a:rPr sz="1100" spc="-5" dirty="0">
                  <a:latin typeface="Cambria"/>
                  <a:cs typeface="Cambria"/>
                </a:rPr>
                <a:t>C</a:t>
              </a:r>
              <a:r>
                <a:rPr sz="1100" spc="-10" dirty="0">
                  <a:latin typeface="Cambria"/>
                  <a:cs typeface="Cambria"/>
                </a:rPr>
                <a:t>o</a:t>
              </a:r>
              <a:r>
                <a:rPr sz="1100" spc="-5" dirty="0">
                  <a:latin typeface="Cambria"/>
                  <a:cs typeface="Cambria"/>
                </a:rPr>
                <a:t>m</a:t>
              </a:r>
              <a:r>
                <a:rPr sz="1100" dirty="0">
                  <a:latin typeface="Cambria"/>
                  <a:cs typeface="Cambria"/>
                </a:rPr>
                <a:t>p</a:t>
              </a:r>
              <a:r>
                <a:rPr sz="1100" spc="5" dirty="0">
                  <a:latin typeface="Cambria"/>
                  <a:cs typeface="Cambria"/>
                </a:rPr>
                <a:t>u</a:t>
              </a:r>
              <a:r>
                <a:rPr sz="1100" dirty="0">
                  <a:latin typeface="Cambria"/>
                  <a:cs typeface="Cambria"/>
                </a:rPr>
                <a:t>t</a:t>
              </a:r>
              <a:r>
                <a:rPr sz="1100" spc="-5" dirty="0">
                  <a:latin typeface="Cambria"/>
                  <a:cs typeface="Cambria"/>
                </a:rPr>
                <a:t>er</a:t>
              </a:r>
              <a:r>
                <a:rPr sz="1100" spc="-10" dirty="0">
                  <a:latin typeface="Cambria"/>
                  <a:cs typeface="Cambria"/>
                </a:rPr>
                <a:t> </a:t>
              </a:r>
              <a:r>
                <a:rPr sz="1100" dirty="0">
                  <a:latin typeface="Cambria"/>
                  <a:cs typeface="Cambria"/>
                </a:rPr>
                <a:t>S</a:t>
              </a:r>
              <a:r>
                <a:rPr sz="1100" spc="-15" dirty="0">
                  <a:latin typeface="Cambria"/>
                  <a:cs typeface="Cambria"/>
                </a:rPr>
                <a:t>y</a:t>
              </a:r>
              <a:r>
                <a:rPr sz="1100" spc="-5" dirty="0">
                  <a:latin typeface="Cambria"/>
                  <a:cs typeface="Cambria"/>
                </a:rPr>
                <a:t>s</a:t>
              </a:r>
              <a:r>
                <a:rPr sz="1100" dirty="0">
                  <a:latin typeface="Cambria"/>
                  <a:cs typeface="Cambria"/>
                </a:rPr>
                <a:t>t</a:t>
              </a:r>
              <a:r>
                <a:rPr sz="1100" spc="-10" dirty="0">
                  <a:latin typeface="Cambria"/>
                  <a:cs typeface="Cambria"/>
                </a:rPr>
                <a:t>e</a:t>
              </a:r>
              <a:r>
                <a:rPr sz="1100" spc="-5" dirty="0">
                  <a:latin typeface="Cambria"/>
                  <a:cs typeface="Cambria"/>
                </a:rPr>
                <a:t>ms </a:t>
              </a:r>
              <a:r>
                <a:rPr sz="1100" spc="-15" dirty="0">
                  <a:latin typeface="Cambria"/>
                  <a:cs typeface="Cambria"/>
                </a:rPr>
                <a:t>D</a:t>
              </a:r>
              <a:r>
                <a:rPr sz="1100" spc="-5" dirty="0">
                  <a:latin typeface="Cambria"/>
                  <a:cs typeface="Cambria"/>
                </a:rPr>
                <a:t>es</a:t>
              </a:r>
              <a:r>
                <a:rPr sz="1100" spc="-15" dirty="0">
                  <a:latin typeface="Cambria"/>
                  <a:cs typeface="Cambria"/>
                </a:rPr>
                <a:t>i</a:t>
              </a:r>
              <a:r>
                <a:rPr sz="1100" spc="-10" dirty="0">
                  <a:latin typeface="Cambria"/>
                  <a:cs typeface="Cambria"/>
                </a:rPr>
                <a:t>g</a:t>
              </a:r>
              <a:r>
                <a:rPr sz="1100" dirty="0">
                  <a:latin typeface="Cambria"/>
                  <a:cs typeface="Cambria"/>
                </a:rPr>
                <a:t>n</a:t>
              </a:r>
              <a:r>
                <a:rPr sz="1100" spc="-10" dirty="0">
                  <a:latin typeface="Cambria"/>
                  <a:cs typeface="Cambria"/>
                </a:rPr>
                <a:t> </a:t>
              </a:r>
              <a:r>
                <a:rPr sz="1100" dirty="0">
                  <a:latin typeface="Cambria"/>
                  <a:cs typeface="Cambria"/>
                </a:rPr>
                <a:t>S</a:t>
              </a:r>
              <a:r>
                <a:rPr sz="1100" spc="-10" dirty="0">
                  <a:latin typeface="Cambria"/>
                  <a:cs typeface="Cambria"/>
                </a:rPr>
                <a:t>erv</a:t>
              </a:r>
              <a:r>
                <a:rPr sz="1100" spc="-15" dirty="0">
                  <a:latin typeface="Cambria"/>
                  <a:cs typeface="Cambria"/>
                </a:rPr>
                <a:t>i</a:t>
              </a:r>
              <a:r>
                <a:rPr sz="1100" spc="-5" dirty="0">
                  <a:latin typeface="Cambria"/>
                  <a:cs typeface="Cambria"/>
                </a:rPr>
                <a:t>ces</a:t>
              </a:r>
              <a:r>
                <a:rPr sz="1100" spc="-10" dirty="0">
                  <a:latin typeface="Cambria"/>
                  <a:cs typeface="Cambria"/>
                </a:rPr>
                <a:t> 541513</a:t>
              </a:r>
              <a:r>
                <a:rPr sz="1100" spc="-5" dirty="0">
                  <a:latin typeface="Cambria"/>
                  <a:cs typeface="Cambria"/>
                </a:rPr>
                <a:t> </a:t>
              </a:r>
              <a:r>
                <a:rPr sz="1100" dirty="0">
                  <a:latin typeface="Cambria"/>
                  <a:cs typeface="Cambria"/>
                </a:rPr>
                <a:t>-</a:t>
              </a:r>
              <a:r>
                <a:rPr sz="1100" spc="-10" dirty="0">
                  <a:latin typeface="Cambria"/>
                  <a:cs typeface="Cambria"/>
                </a:rPr>
                <a:t> </a:t>
              </a:r>
              <a:r>
                <a:rPr sz="1100" spc="-5" dirty="0">
                  <a:latin typeface="Cambria"/>
                  <a:cs typeface="Cambria"/>
                </a:rPr>
                <a:t>C</a:t>
              </a:r>
              <a:r>
                <a:rPr sz="1100" spc="-10" dirty="0">
                  <a:latin typeface="Cambria"/>
                  <a:cs typeface="Cambria"/>
                </a:rPr>
                <a:t>o</a:t>
              </a:r>
              <a:r>
                <a:rPr sz="1100" spc="-5" dirty="0">
                  <a:latin typeface="Cambria"/>
                  <a:cs typeface="Cambria"/>
                </a:rPr>
                <a:t>m</a:t>
              </a:r>
              <a:r>
                <a:rPr sz="1100" dirty="0">
                  <a:latin typeface="Cambria"/>
                  <a:cs typeface="Cambria"/>
                </a:rPr>
                <a:t>p</a:t>
              </a:r>
              <a:r>
                <a:rPr sz="1100" spc="5" dirty="0">
                  <a:latin typeface="Cambria"/>
                  <a:cs typeface="Cambria"/>
                </a:rPr>
                <a:t>u</a:t>
              </a:r>
              <a:r>
                <a:rPr sz="1100" dirty="0">
                  <a:latin typeface="Cambria"/>
                  <a:cs typeface="Cambria"/>
                </a:rPr>
                <a:t>t</a:t>
              </a:r>
              <a:r>
                <a:rPr sz="1100" spc="-5" dirty="0">
                  <a:latin typeface="Cambria"/>
                  <a:cs typeface="Cambria"/>
                </a:rPr>
                <a:t>er</a:t>
              </a:r>
              <a:r>
                <a:rPr sz="1100" spc="-10" dirty="0">
                  <a:latin typeface="Cambria"/>
                  <a:cs typeface="Cambria"/>
                </a:rPr>
                <a:t> </a:t>
              </a:r>
              <a:r>
                <a:rPr sz="1100" spc="-15" dirty="0">
                  <a:latin typeface="Cambria"/>
                  <a:cs typeface="Cambria"/>
                </a:rPr>
                <a:t>F</a:t>
              </a:r>
              <a:r>
                <a:rPr sz="1100" dirty="0">
                  <a:latin typeface="Cambria"/>
                  <a:cs typeface="Cambria"/>
                </a:rPr>
                <a:t>a</a:t>
              </a:r>
              <a:r>
                <a:rPr sz="1100" spc="-5" dirty="0">
                  <a:latin typeface="Cambria"/>
                  <a:cs typeface="Cambria"/>
                </a:rPr>
                <a:t>c</a:t>
              </a:r>
              <a:r>
                <a:rPr sz="1100" spc="-15" dirty="0">
                  <a:latin typeface="Cambria"/>
                  <a:cs typeface="Cambria"/>
                </a:rPr>
                <a:t>i</a:t>
              </a:r>
              <a:r>
                <a:rPr sz="1100" dirty="0">
                  <a:latin typeface="Cambria"/>
                  <a:cs typeface="Cambria"/>
                </a:rPr>
                <a:t>l</a:t>
              </a:r>
              <a:r>
                <a:rPr sz="1100" spc="-15" dirty="0">
                  <a:latin typeface="Cambria"/>
                  <a:cs typeface="Cambria"/>
                </a:rPr>
                <a:t>i</a:t>
              </a:r>
              <a:r>
                <a:rPr sz="1100" dirty="0">
                  <a:latin typeface="Cambria"/>
                  <a:cs typeface="Cambria"/>
                </a:rPr>
                <a:t>t</a:t>
              </a:r>
              <a:r>
                <a:rPr sz="1100" spc="-15" dirty="0">
                  <a:latin typeface="Cambria"/>
                  <a:cs typeface="Cambria"/>
                </a:rPr>
                <a:t>i</a:t>
              </a:r>
              <a:r>
                <a:rPr sz="1100" spc="-5" dirty="0">
                  <a:latin typeface="Cambria"/>
                  <a:cs typeface="Cambria"/>
                </a:rPr>
                <a:t>es </a:t>
              </a:r>
              <a:r>
                <a:rPr sz="1100" dirty="0">
                  <a:latin typeface="Cambria"/>
                  <a:cs typeface="Cambria"/>
                </a:rPr>
                <a:t>Ma</a:t>
              </a:r>
              <a:r>
                <a:rPr sz="1100" spc="-5" dirty="0">
                  <a:latin typeface="Cambria"/>
                  <a:cs typeface="Cambria"/>
                </a:rPr>
                <a:t>n</a:t>
              </a:r>
              <a:r>
                <a:rPr sz="1100" dirty="0">
                  <a:latin typeface="Cambria"/>
                  <a:cs typeface="Cambria"/>
                </a:rPr>
                <a:t>a</a:t>
              </a:r>
              <a:r>
                <a:rPr sz="1100" spc="-10" dirty="0">
                  <a:latin typeface="Cambria"/>
                  <a:cs typeface="Cambria"/>
                </a:rPr>
                <a:t>ge</a:t>
              </a:r>
              <a:r>
                <a:rPr sz="1100" spc="-5" dirty="0">
                  <a:latin typeface="Cambria"/>
                  <a:cs typeface="Cambria"/>
                </a:rPr>
                <a:t>m</a:t>
              </a:r>
              <a:r>
                <a:rPr sz="1100" spc="-10" dirty="0">
                  <a:latin typeface="Cambria"/>
                  <a:cs typeface="Cambria"/>
                </a:rPr>
                <a:t>e</a:t>
              </a:r>
              <a:r>
                <a:rPr sz="1100" spc="-5" dirty="0">
                  <a:latin typeface="Cambria"/>
                  <a:cs typeface="Cambria"/>
                </a:rPr>
                <a:t>n</a:t>
              </a:r>
              <a:r>
                <a:rPr sz="1100" dirty="0">
                  <a:latin typeface="Cambria"/>
                  <a:cs typeface="Cambria"/>
                </a:rPr>
                <a:t>t</a:t>
              </a:r>
              <a:r>
                <a:rPr sz="1100" spc="-5" dirty="0">
                  <a:latin typeface="Cambria"/>
                  <a:cs typeface="Cambria"/>
                </a:rPr>
                <a:t> </a:t>
              </a:r>
              <a:r>
                <a:rPr sz="1100" dirty="0">
                  <a:latin typeface="Cambria"/>
                  <a:cs typeface="Cambria"/>
                </a:rPr>
                <a:t>S</a:t>
              </a:r>
              <a:r>
                <a:rPr sz="1100" spc="-10" dirty="0">
                  <a:latin typeface="Cambria"/>
                  <a:cs typeface="Cambria"/>
                </a:rPr>
                <a:t>erv</a:t>
              </a:r>
              <a:r>
                <a:rPr sz="1100" spc="-15" dirty="0">
                  <a:latin typeface="Cambria"/>
                  <a:cs typeface="Cambria"/>
                </a:rPr>
                <a:t>i</a:t>
              </a:r>
              <a:r>
                <a:rPr sz="1100" spc="-5" dirty="0">
                  <a:latin typeface="Cambria"/>
                  <a:cs typeface="Cambria"/>
                </a:rPr>
                <a:t>ces</a:t>
              </a:r>
              <a:r>
                <a:rPr sz="1100" spc="-10" dirty="0">
                  <a:latin typeface="Cambria"/>
                  <a:cs typeface="Cambria"/>
                </a:rPr>
                <a:t> 541519</a:t>
              </a:r>
              <a:r>
                <a:rPr sz="1100" spc="-5" dirty="0">
                  <a:latin typeface="Cambria"/>
                  <a:cs typeface="Cambria"/>
                </a:rPr>
                <a:t> </a:t>
              </a:r>
              <a:r>
                <a:rPr sz="1100" dirty="0">
                  <a:latin typeface="Cambria"/>
                  <a:cs typeface="Cambria"/>
                </a:rPr>
                <a:t>-</a:t>
              </a:r>
              <a:r>
                <a:rPr sz="1100" spc="-10" dirty="0">
                  <a:latin typeface="Cambria"/>
                  <a:cs typeface="Cambria"/>
                </a:rPr>
                <a:t> O</a:t>
              </a:r>
              <a:r>
                <a:rPr sz="1100" dirty="0">
                  <a:latin typeface="Cambria"/>
                  <a:cs typeface="Cambria"/>
                </a:rPr>
                <a:t>t</a:t>
              </a:r>
              <a:r>
                <a:rPr sz="1100" spc="-5" dirty="0">
                  <a:latin typeface="Cambria"/>
                  <a:cs typeface="Cambria"/>
                </a:rPr>
                <a:t>her</a:t>
              </a:r>
              <a:r>
                <a:rPr sz="1100" spc="-10" dirty="0">
                  <a:latin typeface="Cambria"/>
                  <a:cs typeface="Cambria"/>
                </a:rPr>
                <a:t> </a:t>
              </a:r>
              <a:r>
                <a:rPr sz="1100" spc="-5" dirty="0">
                  <a:latin typeface="Cambria"/>
                  <a:cs typeface="Cambria"/>
                </a:rPr>
                <a:t>C</a:t>
              </a:r>
              <a:r>
                <a:rPr sz="1100" spc="-10" dirty="0">
                  <a:latin typeface="Cambria"/>
                  <a:cs typeface="Cambria"/>
                </a:rPr>
                <a:t>o</a:t>
              </a:r>
              <a:r>
                <a:rPr sz="1100" spc="-5" dirty="0">
                  <a:latin typeface="Cambria"/>
                  <a:cs typeface="Cambria"/>
                </a:rPr>
                <a:t>m</a:t>
              </a:r>
              <a:r>
                <a:rPr sz="1100" dirty="0">
                  <a:latin typeface="Cambria"/>
                  <a:cs typeface="Cambria"/>
                </a:rPr>
                <a:t>put</a:t>
              </a:r>
              <a:r>
                <a:rPr sz="1100" spc="-5" dirty="0">
                  <a:latin typeface="Cambria"/>
                  <a:cs typeface="Cambria"/>
                </a:rPr>
                <a:t>er</a:t>
              </a:r>
              <a:r>
                <a:rPr sz="1100" spc="-10" dirty="0">
                  <a:latin typeface="Cambria"/>
                  <a:cs typeface="Cambria"/>
                </a:rPr>
                <a:t> </a:t>
              </a:r>
              <a:r>
                <a:rPr sz="1100" dirty="0">
                  <a:latin typeface="Cambria"/>
                  <a:cs typeface="Cambria"/>
                </a:rPr>
                <a:t>R</a:t>
              </a:r>
              <a:r>
                <a:rPr sz="1100" spc="-10" dirty="0">
                  <a:latin typeface="Cambria"/>
                  <a:cs typeface="Cambria"/>
                </a:rPr>
                <a:t>e</a:t>
              </a:r>
              <a:r>
                <a:rPr sz="1100" dirty="0">
                  <a:latin typeface="Cambria"/>
                  <a:cs typeface="Cambria"/>
                </a:rPr>
                <a:t>lat</a:t>
              </a:r>
              <a:r>
                <a:rPr sz="1100" spc="-10" dirty="0">
                  <a:latin typeface="Cambria"/>
                  <a:cs typeface="Cambria"/>
                </a:rPr>
                <a:t>ed</a:t>
              </a:r>
              <a:r>
                <a:rPr sz="1100" spc="-5" dirty="0">
                  <a:latin typeface="Cambria"/>
                  <a:cs typeface="Cambria"/>
                </a:rPr>
                <a:t> </a:t>
              </a:r>
              <a:r>
                <a:rPr sz="1100" dirty="0">
                  <a:latin typeface="Cambria"/>
                  <a:cs typeface="Cambria"/>
                </a:rPr>
                <a:t>S</a:t>
              </a:r>
              <a:r>
                <a:rPr sz="1100" spc="-10" dirty="0">
                  <a:latin typeface="Cambria"/>
                  <a:cs typeface="Cambria"/>
                </a:rPr>
                <a:t>e</a:t>
              </a:r>
              <a:r>
                <a:rPr sz="1100" spc="-15" dirty="0">
                  <a:latin typeface="Cambria"/>
                  <a:cs typeface="Cambria"/>
                </a:rPr>
                <a:t>rvi</a:t>
              </a:r>
              <a:r>
                <a:rPr sz="1100" spc="-5" dirty="0">
                  <a:latin typeface="Cambria"/>
                  <a:cs typeface="Cambria"/>
                </a:rPr>
                <a:t>ces</a:t>
              </a:r>
              <a:endParaRPr sz="1100" dirty="0">
                <a:latin typeface="Cambria"/>
                <a:cs typeface="Cambria"/>
              </a:endParaRPr>
            </a:p>
          </p:txBody>
        </p:sp>
      </p:grpSp>
      <p:sp>
        <p:nvSpPr>
          <p:cNvPr id="14" name="object 14"/>
          <p:cNvSpPr/>
          <p:nvPr/>
        </p:nvSpPr>
        <p:spPr>
          <a:xfrm>
            <a:off x="533400" y="898328"/>
            <a:ext cx="8141334" cy="0"/>
          </a:xfrm>
          <a:custGeom>
            <a:avLst/>
            <a:gdLst/>
            <a:ahLst/>
            <a:cxnLst/>
            <a:rect l="l" t="t" r="r" b="b"/>
            <a:pathLst>
              <a:path w="8141334">
                <a:moveTo>
                  <a:pt x="0" y="0"/>
                </a:moveTo>
                <a:lnTo>
                  <a:pt x="8140849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660557-AB38-4AF9-BA28-7C96DBC50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6"/>
          <a:stretch/>
        </p:blipFill>
        <p:spPr>
          <a:xfrm>
            <a:off x="-1" y="6065977"/>
            <a:ext cx="9144000" cy="7978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E4DE44F-0C49-4EDC-A70F-ACFC82F07FAB}"/>
              </a:ext>
            </a:extLst>
          </p:cNvPr>
          <p:cNvSpPr txBox="1"/>
          <p:nvPr/>
        </p:nvSpPr>
        <p:spPr>
          <a:xfrm>
            <a:off x="4448432" y="6392562"/>
            <a:ext cx="4399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2		</a:t>
            </a:r>
          </a:p>
          <a:p>
            <a:endParaRPr lang="en-US" sz="1400" dirty="0">
              <a:cs typeface="Calibri"/>
            </a:endParaRPr>
          </a:p>
          <a:p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Capab</a:t>
            </a:r>
            <a:r>
              <a:rPr spc="-10" dirty="0"/>
              <a:t>ili</a:t>
            </a:r>
            <a:r>
              <a:rPr spc="-20" dirty="0"/>
              <a:t>t</a:t>
            </a:r>
            <a:r>
              <a:rPr spc="-10" dirty="0"/>
              <a:t>i</a:t>
            </a:r>
            <a:r>
              <a:rPr spc="5" dirty="0"/>
              <a:t>e</a:t>
            </a:r>
            <a:r>
              <a:rPr spc="-10" dirty="0"/>
              <a:t>s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u</a:t>
            </a:r>
            <a:r>
              <a:rPr spc="-5" dirty="0"/>
              <a:t>mm</a:t>
            </a:r>
            <a:r>
              <a:rPr spc="-15" dirty="0"/>
              <a:t>a</a:t>
            </a:r>
            <a:r>
              <a:rPr dirty="0"/>
              <a:t>r</a:t>
            </a:r>
            <a:r>
              <a:rPr spc="-10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88492"/>
            <a:ext cx="4014470" cy="5101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690" marR="205740" indent="-173990">
              <a:lnSpc>
                <a:spcPct val="120600"/>
              </a:lnSpc>
              <a:buFont typeface="Times New Roman"/>
              <a:buChar char="•"/>
              <a:tabLst>
                <a:tab pos="186690" algn="l"/>
              </a:tabLst>
            </a:pPr>
            <a:r>
              <a:rPr sz="1200" b="1" spc="-5" dirty="0">
                <a:latin typeface="Cambria"/>
                <a:cs typeface="Cambria"/>
              </a:rPr>
              <a:t>C</a:t>
            </a:r>
            <a:r>
              <a:rPr sz="1200" b="1" spc="5" dirty="0">
                <a:latin typeface="Cambria"/>
                <a:cs typeface="Cambria"/>
              </a:rPr>
              <a:t>l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5" dirty="0">
                <a:latin typeface="Cambria"/>
                <a:cs typeface="Cambria"/>
              </a:rPr>
              <a:t>ud</a:t>
            </a:r>
            <a:r>
              <a:rPr sz="1200" spc="-5" dirty="0">
                <a:latin typeface="Cambria"/>
                <a:cs typeface="Cambria"/>
              </a:rPr>
              <a:t>: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P</a:t>
            </a:r>
            <a:r>
              <a:rPr sz="1200" spc="-10" dirty="0">
                <a:latin typeface="Cambria"/>
                <a:cs typeface="Cambria"/>
              </a:rPr>
              <a:t>ro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ers</a:t>
            </a:r>
            <a:r>
              <a:rPr sz="1200" spc="-5" dirty="0">
                <a:latin typeface="Cambria"/>
                <a:cs typeface="Cambria"/>
              </a:rPr>
              <a:t> Ev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ua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Se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uri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15" dirty="0">
                <a:latin typeface="Cambria"/>
                <a:cs typeface="Cambria"/>
              </a:rPr>
              <a:t>y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et</a:t>
            </a:r>
            <a:r>
              <a:rPr sz="1200" spc="-5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k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y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hi</a:t>
            </a:r>
            <a:r>
              <a:rPr sz="1200" spc="-10" dirty="0">
                <a:latin typeface="Cambria"/>
                <a:cs typeface="Cambria"/>
              </a:rPr>
              <a:t>te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ure;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ro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pro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thority to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(AT</a:t>
            </a:r>
            <a:r>
              <a:rPr sz="1200" dirty="0">
                <a:latin typeface="Cambria"/>
                <a:cs typeface="Cambria"/>
              </a:rPr>
              <a:t>O)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k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M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</a:p>
          <a:p>
            <a:pPr>
              <a:lnSpc>
                <a:spcPct val="100000"/>
              </a:lnSpc>
              <a:spcBef>
                <a:spcPts val="14"/>
              </a:spcBef>
              <a:buFont typeface="Times New Roman"/>
              <a:buChar char="•"/>
            </a:pPr>
            <a:endParaRPr sz="1000" dirty="0">
              <a:latin typeface="Times New Roman"/>
              <a:cs typeface="Times New Roman"/>
            </a:endParaRPr>
          </a:p>
          <a:p>
            <a:pPr marL="186690" marR="538480" indent="-173990">
              <a:lnSpc>
                <a:spcPct val="120800"/>
              </a:lnSpc>
              <a:buFont typeface="Times New Roman"/>
              <a:buChar char="•"/>
              <a:tabLst>
                <a:tab pos="186690" algn="l"/>
              </a:tabLst>
            </a:pPr>
            <a:r>
              <a:rPr sz="1200" b="1" spc="-5" dirty="0">
                <a:latin typeface="Cambria"/>
                <a:cs typeface="Cambria"/>
              </a:rPr>
              <a:t>Cy</a:t>
            </a:r>
            <a:r>
              <a:rPr sz="1200" b="1" dirty="0">
                <a:latin typeface="Cambria"/>
                <a:cs typeface="Cambria"/>
              </a:rPr>
              <a:t>be</a:t>
            </a:r>
            <a:r>
              <a:rPr sz="1200" b="1" spc="-5" dirty="0">
                <a:latin typeface="Cambria"/>
                <a:cs typeface="Cambria"/>
              </a:rPr>
              <a:t>r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10" dirty="0">
                <a:latin typeface="Cambria"/>
                <a:cs typeface="Cambria"/>
              </a:rPr>
              <a:t>ec</a:t>
            </a:r>
            <a:r>
              <a:rPr sz="1200" b="1" spc="-15" dirty="0">
                <a:latin typeface="Cambria"/>
                <a:cs typeface="Cambria"/>
              </a:rPr>
              <a:t>u</a:t>
            </a:r>
            <a:r>
              <a:rPr sz="1200" b="1" spc="-5" dirty="0">
                <a:latin typeface="Cambria"/>
                <a:cs typeface="Cambria"/>
              </a:rPr>
              <a:t>ri</a:t>
            </a:r>
            <a:r>
              <a:rPr sz="1200" b="1" spc="-10" dirty="0">
                <a:latin typeface="Cambria"/>
                <a:cs typeface="Cambria"/>
              </a:rPr>
              <a:t>ty</a:t>
            </a:r>
            <a:r>
              <a:rPr sz="1200" spc="-5" dirty="0">
                <a:latin typeface="Cambria"/>
                <a:cs typeface="Cambria"/>
              </a:rPr>
              <a:t>: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pp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Au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fy thre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; C</a:t>
            </a:r>
            <a:r>
              <a:rPr sz="1200" spc="-20" dirty="0">
                <a:latin typeface="Cambria"/>
                <a:cs typeface="Cambria"/>
              </a:rPr>
              <a:t>y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0" dirty="0">
                <a:latin typeface="Cambria"/>
                <a:cs typeface="Cambria"/>
              </a:rPr>
              <a:t>ty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re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re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ss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Cl</a:t>
            </a:r>
            <a:r>
              <a:rPr sz="1200" spc="-15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0" dirty="0">
                <a:latin typeface="Cambria"/>
                <a:cs typeface="Cambria"/>
              </a:rPr>
              <a:t>y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t </a:t>
            </a:r>
            <a:r>
              <a:rPr sz="1200" spc="-5" dirty="0">
                <a:latin typeface="Cambria"/>
                <a:cs typeface="Cambria"/>
              </a:rPr>
              <a:t>M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1000" dirty="0">
              <a:latin typeface="Times New Roman"/>
              <a:cs typeface="Times New Roman"/>
            </a:endParaRPr>
          </a:p>
          <a:p>
            <a:pPr marL="186690" marR="5080" indent="-173990">
              <a:lnSpc>
                <a:spcPct val="118300"/>
              </a:lnSpc>
              <a:buFont typeface="Times New Roman"/>
              <a:buChar char="•"/>
              <a:tabLst>
                <a:tab pos="186690" algn="l"/>
              </a:tabLst>
            </a:pPr>
            <a:r>
              <a:rPr sz="1200" b="1" spc="5" dirty="0">
                <a:latin typeface="Cambria"/>
                <a:cs typeface="Cambria"/>
              </a:rPr>
              <a:t>B</a:t>
            </a:r>
            <a:r>
              <a:rPr sz="1200" b="1" spc="-5" dirty="0">
                <a:latin typeface="Cambria"/>
                <a:cs typeface="Cambria"/>
              </a:rPr>
              <a:t>u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i</a:t>
            </a:r>
            <a:r>
              <a:rPr sz="1200" b="1" spc="-10" dirty="0">
                <a:latin typeface="Cambria"/>
                <a:cs typeface="Cambria"/>
              </a:rPr>
              <a:t>ne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10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 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spc="5" dirty="0">
                <a:latin typeface="Cambria"/>
                <a:cs typeface="Cambria"/>
              </a:rPr>
              <a:t>l</a:t>
            </a:r>
            <a:r>
              <a:rPr sz="1200" b="1" spc="-10" dirty="0">
                <a:latin typeface="Cambria"/>
                <a:cs typeface="Cambria"/>
              </a:rPr>
              <a:t>y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i</a:t>
            </a:r>
            <a:r>
              <a:rPr sz="1200" b="1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: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P</a:t>
            </a:r>
            <a:r>
              <a:rPr sz="1200" spc="-10" dirty="0">
                <a:latin typeface="Cambria"/>
                <a:cs typeface="Cambria"/>
              </a:rPr>
              <a:t>ro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5" dirty="0">
                <a:latin typeface="Cambria"/>
                <a:cs typeface="Cambria"/>
              </a:rPr>
              <a:t>ys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P</a:t>
            </a:r>
            <a:r>
              <a:rPr sz="1200" spc="-10" dirty="0">
                <a:latin typeface="Cambria"/>
                <a:cs typeface="Cambria"/>
              </a:rPr>
              <a:t>ro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M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q</a:t>
            </a:r>
            <a:r>
              <a:rPr sz="1200" spc="-5" dirty="0">
                <a:latin typeface="Cambria"/>
                <a:cs typeface="Cambria"/>
              </a:rPr>
              <a:t>uire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5" dirty="0">
                <a:latin typeface="Cambria"/>
                <a:cs typeface="Cambria"/>
              </a:rPr>
              <a:t>ys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k</a:t>
            </a:r>
            <a:r>
              <a:rPr sz="1200" spc="-10" dirty="0">
                <a:latin typeface="Cambria"/>
                <a:cs typeface="Cambria"/>
              </a:rPr>
              <a:t>eho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er Co</a:t>
            </a:r>
            <a:r>
              <a:rPr sz="1200" spc="-5" dirty="0">
                <a:latin typeface="Cambria"/>
                <a:cs typeface="Cambria"/>
              </a:rPr>
              <a:t>ll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;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1050" dirty="0">
              <a:latin typeface="Times New Roman"/>
              <a:cs typeface="Times New Roman"/>
            </a:endParaRPr>
          </a:p>
          <a:p>
            <a:pPr marL="186690" marR="359410" indent="-173990">
              <a:lnSpc>
                <a:spcPct val="120600"/>
              </a:lnSpc>
              <a:buFont typeface="Times New Roman"/>
              <a:buChar char="•"/>
              <a:tabLst>
                <a:tab pos="186690" algn="l"/>
              </a:tabLst>
            </a:pP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5" dirty="0">
                <a:latin typeface="Cambria"/>
                <a:cs typeface="Cambria"/>
              </a:rPr>
              <a:t>p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5" dirty="0">
                <a:latin typeface="Cambria"/>
                <a:cs typeface="Cambria"/>
              </a:rPr>
              <a:t>r</a:t>
            </a:r>
            <a:r>
              <a:rPr sz="1200" b="1" spc="-10" dirty="0">
                <a:latin typeface="Cambria"/>
                <a:cs typeface="Cambria"/>
              </a:rPr>
              <a:t>a</a:t>
            </a:r>
            <a:r>
              <a:rPr sz="1200" b="1" spc="-5" dirty="0">
                <a:latin typeface="Cambria"/>
                <a:cs typeface="Cambria"/>
              </a:rPr>
              <a:t>ti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10" dirty="0">
                <a:latin typeface="Cambria"/>
                <a:cs typeface="Cambria"/>
              </a:rPr>
              <a:t>ns</a:t>
            </a:r>
            <a:r>
              <a:rPr sz="1200" b="1" spc="-5" dirty="0">
                <a:latin typeface="Cambria"/>
                <a:cs typeface="Cambria"/>
              </a:rPr>
              <a:t> Supp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5" dirty="0">
                <a:latin typeface="Cambria"/>
                <a:cs typeface="Cambria"/>
              </a:rPr>
              <a:t>r</a:t>
            </a:r>
            <a:r>
              <a:rPr sz="1200" b="1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: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re</a:t>
            </a:r>
            <a:r>
              <a:rPr sz="1200" dirty="0">
                <a:latin typeface="Cambria"/>
                <a:cs typeface="Cambria"/>
              </a:rPr>
              <a:t> O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M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e;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A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mi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et</a:t>
            </a:r>
            <a:r>
              <a:rPr sz="1200" spc="-5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k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tor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M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Cy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uri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15" dirty="0">
                <a:latin typeface="Cambria"/>
                <a:cs typeface="Cambria"/>
              </a:rPr>
              <a:t>y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 </a:t>
            </a:r>
            <a:r>
              <a:rPr sz="1200" spc="-5" dirty="0">
                <a:latin typeface="Cambria"/>
                <a:cs typeface="Cambria"/>
              </a:rPr>
              <a:t>M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endParaRPr lang="en-US" sz="1200" dirty="0">
              <a:latin typeface="Cambria"/>
              <a:cs typeface="Cambria"/>
            </a:endParaRPr>
          </a:p>
          <a:p>
            <a:pPr marL="186690" marR="359410" indent="-173990">
              <a:lnSpc>
                <a:spcPct val="120600"/>
              </a:lnSpc>
              <a:buFont typeface="Times New Roman"/>
              <a:buChar char="•"/>
              <a:tabLst>
                <a:tab pos="186690" algn="l"/>
              </a:tabLst>
            </a:pPr>
            <a:endParaRPr lang="en-US" sz="1200" dirty="0">
              <a:latin typeface="Cambria"/>
              <a:cs typeface="Cambria"/>
            </a:endParaRPr>
          </a:p>
          <a:p>
            <a:pPr marL="186690" marR="359410" indent="-173990">
              <a:lnSpc>
                <a:spcPct val="120600"/>
              </a:lnSpc>
              <a:buFont typeface="Times New Roman"/>
              <a:buChar char="•"/>
              <a:tabLst>
                <a:tab pos="186690" algn="l"/>
              </a:tabLst>
            </a:pPr>
            <a:r>
              <a:rPr lang="en-US" sz="1200" b="1" spc="-5" dirty="0">
                <a:latin typeface="Cambria"/>
                <a:cs typeface="Cambria"/>
              </a:rPr>
              <a:t>S</a:t>
            </a:r>
            <a:r>
              <a:rPr lang="en-US" sz="1200" b="1" spc="-10" dirty="0">
                <a:latin typeface="Cambria"/>
                <a:cs typeface="Cambria"/>
              </a:rPr>
              <a:t>e</a:t>
            </a:r>
            <a:r>
              <a:rPr lang="en-US" sz="1200" b="1" spc="-5" dirty="0">
                <a:latin typeface="Cambria"/>
                <a:cs typeface="Cambria"/>
              </a:rPr>
              <a:t>r</a:t>
            </a:r>
            <a:r>
              <a:rPr lang="en-US" sz="1200" b="1" spc="-10" dirty="0">
                <a:latin typeface="Cambria"/>
                <a:cs typeface="Cambria"/>
              </a:rPr>
              <a:t>v</a:t>
            </a:r>
            <a:r>
              <a:rPr lang="en-US" sz="1200" b="1" spc="-5" dirty="0">
                <a:latin typeface="Cambria"/>
                <a:cs typeface="Cambria"/>
              </a:rPr>
              <a:t>i</a:t>
            </a:r>
            <a:r>
              <a:rPr lang="en-US" sz="1200" b="1" spc="-20" dirty="0">
                <a:latin typeface="Cambria"/>
                <a:cs typeface="Cambria"/>
              </a:rPr>
              <a:t>c</a:t>
            </a:r>
            <a:r>
              <a:rPr lang="en-US" sz="1200" b="1" spc="-10" dirty="0">
                <a:latin typeface="Cambria"/>
                <a:cs typeface="Cambria"/>
              </a:rPr>
              <a:t>e</a:t>
            </a:r>
            <a:r>
              <a:rPr lang="en-US" sz="1200" b="1" spc="-5" dirty="0">
                <a:latin typeface="Cambria"/>
                <a:cs typeface="Cambria"/>
              </a:rPr>
              <a:t> </a:t>
            </a:r>
            <a:r>
              <a:rPr lang="en-US" sz="1200" b="1" spc="-10" dirty="0">
                <a:latin typeface="Cambria"/>
                <a:cs typeface="Cambria"/>
              </a:rPr>
              <a:t>De</a:t>
            </a:r>
            <a:r>
              <a:rPr lang="en-US" sz="1200" b="1" spc="-15" dirty="0">
                <a:latin typeface="Cambria"/>
                <a:cs typeface="Cambria"/>
              </a:rPr>
              <a:t>s</a:t>
            </a:r>
            <a:r>
              <a:rPr lang="en-US" sz="1200" b="1" spc="-10" dirty="0">
                <a:latin typeface="Cambria"/>
                <a:cs typeface="Cambria"/>
              </a:rPr>
              <a:t>k</a:t>
            </a:r>
            <a:r>
              <a:rPr lang="en-US" sz="1200" spc="-5" dirty="0">
                <a:latin typeface="Cambria"/>
                <a:cs typeface="Cambria"/>
              </a:rPr>
              <a:t>:</a:t>
            </a:r>
            <a:r>
              <a:rPr lang="en-US" sz="1200" dirty="0">
                <a:latin typeface="Cambria"/>
                <a:cs typeface="Cambria"/>
              </a:rPr>
              <a:t> </a:t>
            </a:r>
            <a:r>
              <a:rPr lang="en-US" sz="1200" spc="-10" dirty="0">
                <a:latin typeface="Cambria"/>
                <a:cs typeface="Cambria"/>
              </a:rPr>
              <a:t> </a:t>
            </a:r>
            <a:r>
              <a:rPr lang="en-US" sz="1200" spc="-25" dirty="0">
                <a:latin typeface="Cambria"/>
                <a:cs typeface="Cambria"/>
              </a:rPr>
              <a:t>F</a:t>
            </a:r>
            <a:r>
              <a:rPr lang="en-US" sz="1200" dirty="0">
                <a:latin typeface="Cambria"/>
                <a:cs typeface="Cambria"/>
              </a:rPr>
              <a:t>u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5" dirty="0">
                <a:latin typeface="Cambria"/>
                <a:cs typeface="Cambria"/>
              </a:rPr>
              <a:t>c</a:t>
            </a:r>
            <a:r>
              <a:rPr lang="en-US" sz="1200" spc="-10" dirty="0">
                <a:latin typeface="Cambria"/>
                <a:cs typeface="Cambria"/>
              </a:rPr>
              <a:t>t</a:t>
            </a:r>
            <a:r>
              <a:rPr lang="en-US" sz="1200" spc="-5" dirty="0">
                <a:latin typeface="Cambria"/>
                <a:cs typeface="Cambria"/>
              </a:rPr>
              <a:t>io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dirty="0">
                <a:latin typeface="Cambria"/>
                <a:cs typeface="Cambria"/>
              </a:rPr>
              <a:t>al</a:t>
            </a:r>
            <a:r>
              <a:rPr lang="en-US" sz="1200" spc="-5" dirty="0">
                <a:latin typeface="Cambria"/>
                <a:cs typeface="Cambria"/>
              </a:rPr>
              <a:t> </a:t>
            </a:r>
            <a:r>
              <a:rPr lang="en-US" sz="1200" spc="5" dirty="0">
                <a:latin typeface="Cambria"/>
                <a:cs typeface="Cambria"/>
              </a:rPr>
              <a:t>S</a:t>
            </a:r>
            <a:r>
              <a:rPr lang="en-US" sz="1200" spc="-10" dirty="0">
                <a:latin typeface="Cambria"/>
                <a:cs typeface="Cambria"/>
              </a:rPr>
              <a:t>er</a:t>
            </a:r>
            <a:r>
              <a:rPr lang="en-US" sz="1200" spc="-15" dirty="0">
                <a:latin typeface="Cambria"/>
                <a:cs typeface="Cambria"/>
              </a:rPr>
              <a:t>v</a:t>
            </a:r>
            <a:r>
              <a:rPr lang="en-US" sz="1200" spc="-5" dirty="0">
                <a:latin typeface="Cambria"/>
                <a:cs typeface="Cambria"/>
              </a:rPr>
              <a:t>i</a:t>
            </a:r>
            <a:r>
              <a:rPr lang="en-US" sz="1200" spc="-15" dirty="0">
                <a:latin typeface="Cambria"/>
                <a:cs typeface="Cambria"/>
              </a:rPr>
              <a:t>c</a:t>
            </a:r>
            <a:r>
              <a:rPr lang="en-US" sz="1200" spc="-10" dirty="0">
                <a:latin typeface="Cambria"/>
                <a:cs typeface="Cambria"/>
              </a:rPr>
              <a:t>e</a:t>
            </a:r>
            <a:r>
              <a:rPr lang="en-US" sz="1200" dirty="0">
                <a:latin typeface="Cambria"/>
                <a:cs typeface="Cambria"/>
              </a:rPr>
              <a:t> </a:t>
            </a:r>
            <a:r>
              <a:rPr lang="en-US" sz="1200" spc="-5" dirty="0">
                <a:latin typeface="Cambria"/>
                <a:cs typeface="Cambria"/>
              </a:rPr>
              <a:t>D</a:t>
            </a:r>
            <a:r>
              <a:rPr lang="en-US" sz="1200" spc="-10" dirty="0">
                <a:latin typeface="Cambria"/>
                <a:cs typeface="Cambria"/>
              </a:rPr>
              <a:t>e</a:t>
            </a:r>
            <a:r>
              <a:rPr lang="en-US" sz="1200" spc="-15" dirty="0">
                <a:latin typeface="Cambria"/>
                <a:cs typeface="Cambria"/>
              </a:rPr>
              <a:t>s</a:t>
            </a:r>
            <a:r>
              <a:rPr lang="en-US" sz="1200" dirty="0">
                <a:latin typeface="Cambria"/>
                <a:cs typeface="Cambria"/>
              </a:rPr>
              <a:t>k</a:t>
            </a:r>
            <a:r>
              <a:rPr lang="en-US" sz="1200" spc="-10" dirty="0">
                <a:latin typeface="Cambria"/>
                <a:cs typeface="Cambria"/>
              </a:rPr>
              <a:t> </a:t>
            </a:r>
            <a:r>
              <a:rPr lang="en-US" sz="1200" spc="5" dirty="0">
                <a:latin typeface="Cambria"/>
                <a:cs typeface="Cambria"/>
              </a:rPr>
              <a:t>S</a:t>
            </a:r>
            <a:r>
              <a:rPr lang="en-US" sz="1200" dirty="0">
                <a:latin typeface="Cambria"/>
                <a:cs typeface="Cambria"/>
              </a:rPr>
              <a:t>u</a:t>
            </a:r>
            <a:r>
              <a:rPr lang="en-US" sz="1200" spc="-5" dirty="0">
                <a:latin typeface="Cambria"/>
                <a:cs typeface="Cambria"/>
              </a:rPr>
              <a:t>pp</a:t>
            </a:r>
            <a:r>
              <a:rPr lang="en-US" sz="1200" dirty="0">
                <a:latin typeface="Cambria"/>
                <a:cs typeface="Cambria"/>
              </a:rPr>
              <a:t>o</a:t>
            </a:r>
            <a:r>
              <a:rPr lang="en-US" sz="1200" spc="-5" dirty="0">
                <a:latin typeface="Cambria"/>
                <a:cs typeface="Cambria"/>
              </a:rPr>
              <a:t>r</a:t>
            </a:r>
            <a:r>
              <a:rPr lang="en-US" sz="1200" spc="-10" dirty="0">
                <a:latin typeface="Cambria"/>
                <a:cs typeface="Cambria"/>
              </a:rPr>
              <a:t>t</a:t>
            </a:r>
            <a:r>
              <a:rPr lang="en-US" sz="1200" spc="-5" dirty="0">
                <a:latin typeface="Cambria"/>
                <a:cs typeface="Cambria"/>
              </a:rPr>
              <a:t>;</a:t>
            </a:r>
            <a:r>
              <a:rPr lang="en-US" sz="1200" spc="-10" dirty="0">
                <a:latin typeface="Cambria"/>
                <a:cs typeface="Cambria"/>
              </a:rPr>
              <a:t> Co</a:t>
            </a:r>
            <a:r>
              <a:rPr lang="en-US" sz="1200" dirty="0">
                <a:latin typeface="Cambria"/>
                <a:cs typeface="Cambria"/>
              </a:rPr>
              <a:t>mmu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5" dirty="0">
                <a:latin typeface="Cambria"/>
                <a:cs typeface="Cambria"/>
              </a:rPr>
              <a:t>i</a:t>
            </a:r>
            <a:r>
              <a:rPr lang="en-US" sz="1200" spc="-15" dirty="0">
                <a:latin typeface="Cambria"/>
                <a:cs typeface="Cambria"/>
              </a:rPr>
              <a:t>c</a:t>
            </a:r>
            <a:r>
              <a:rPr lang="en-US" sz="1200" dirty="0">
                <a:latin typeface="Cambria"/>
                <a:cs typeface="Cambria"/>
              </a:rPr>
              <a:t>a</a:t>
            </a:r>
            <a:r>
              <a:rPr lang="en-US" sz="1200" spc="-10" dirty="0">
                <a:latin typeface="Cambria"/>
                <a:cs typeface="Cambria"/>
              </a:rPr>
              <a:t>t</a:t>
            </a:r>
            <a:r>
              <a:rPr lang="en-US" sz="1200" spc="-5" dirty="0">
                <a:latin typeface="Cambria"/>
                <a:cs typeface="Cambria"/>
              </a:rPr>
              <a:t>io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15" dirty="0">
                <a:latin typeface="Cambria"/>
                <a:cs typeface="Cambria"/>
              </a:rPr>
              <a:t>s</a:t>
            </a:r>
            <a:r>
              <a:rPr lang="en-US" sz="1200" dirty="0">
                <a:latin typeface="Cambria"/>
                <a:cs typeface="Cambria"/>
              </a:rPr>
              <a:t>, </a:t>
            </a:r>
            <a:r>
              <a:rPr lang="en-US" sz="1200" spc="-5" dirty="0">
                <a:latin typeface="Cambria"/>
                <a:cs typeface="Cambria"/>
              </a:rPr>
              <a:t>D</a:t>
            </a:r>
            <a:r>
              <a:rPr lang="en-US" sz="1200" spc="-10" dirty="0">
                <a:latin typeface="Cambria"/>
                <a:cs typeface="Cambria"/>
              </a:rPr>
              <a:t>o</a:t>
            </a:r>
            <a:r>
              <a:rPr lang="en-US" sz="1200" spc="-15" dirty="0">
                <a:latin typeface="Cambria"/>
                <a:cs typeface="Cambria"/>
              </a:rPr>
              <a:t>c</a:t>
            </a:r>
            <a:r>
              <a:rPr lang="en-US" sz="1200" dirty="0">
                <a:latin typeface="Cambria"/>
                <a:cs typeface="Cambria"/>
              </a:rPr>
              <a:t>um</a:t>
            </a:r>
            <a:r>
              <a:rPr lang="en-US" sz="1200" spc="-10" dirty="0">
                <a:latin typeface="Cambria"/>
                <a:cs typeface="Cambria"/>
              </a:rPr>
              <a:t>e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10" dirty="0">
                <a:latin typeface="Cambria"/>
                <a:cs typeface="Cambria"/>
              </a:rPr>
              <a:t>t</a:t>
            </a:r>
            <a:r>
              <a:rPr lang="en-US" sz="1200" dirty="0">
                <a:latin typeface="Cambria"/>
                <a:cs typeface="Cambria"/>
              </a:rPr>
              <a:t>a</a:t>
            </a:r>
            <a:r>
              <a:rPr lang="en-US" sz="1200" spc="-10" dirty="0">
                <a:latin typeface="Cambria"/>
                <a:cs typeface="Cambria"/>
              </a:rPr>
              <a:t>t</a:t>
            </a:r>
            <a:r>
              <a:rPr lang="en-US" sz="1200" spc="-5" dirty="0">
                <a:latin typeface="Cambria"/>
                <a:cs typeface="Cambria"/>
              </a:rPr>
              <a:t>io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dirty="0">
                <a:latin typeface="Cambria"/>
                <a:cs typeface="Cambria"/>
              </a:rPr>
              <a:t>, a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10" dirty="0">
                <a:latin typeface="Cambria"/>
                <a:cs typeface="Cambria"/>
              </a:rPr>
              <a:t>d</a:t>
            </a:r>
            <a:r>
              <a:rPr lang="en-US" sz="1200" spc="-5" dirty="0">
                <a:latin typeface="Cambria"/>
                <a:cs typeface="Cambria"/>
              </a:rPr>
              <a:t> </a:t>
            </a:r>
            <a:r>
              <a:rPr lang="en-US" sz="1200" spc="-50" dirty="0">
                <a:latin typeface="Cambria"/>
                <a:cs typeface="Cambria"/>
              </a:rPr>
              <a:t>T</a:t>
            </a:r>
            <a:r>
              <a:rPr lang="en-US" sz="1200" spc="-25" dirty="0">
                <a:latin typeface="Cambria"/>
                <a:cs typeface="Cambria"/>
              </a:rPr>
              <a:t>r</a:t>
            </a:r>
            <a:r>
              <a:rPr lang="en-US" sz="1200" dirty="0">
                <a:latin typeface="Cambria"/>
                <a:cs typeface="Cambria"/>
              </a:rPr>
              <a:t>a</a:t>
            </a:r>
            <a:r>
              <a:rPr lang="en-US" sz="1200" spc="-5" dirty="0">
                <a:latin typeface="Cambria"/>
                <a:cs typeface="Cambria"/>
              </a:rPr>
              <a:t>i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5" dirty="0">
                <a:latin typeface="Cambria"/>
                <a:cs typeface="Cambria"/>
              </a:rPr>
              <a:t>i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dirty="0">
                <a:latin typeface="Cambria"/>
                <a:cs typeface="Cambria"/>
              </a:rPr>
              <a:t>g </a:t>
            </a:r>
            <a:r>
              <a:rPr lang="en-US" sz="1200" spc="-15" dirty="0">
                <a:latin typeface="Cambria"/>
                <a:cs typeface="Cambria"/>
              </a:rPr>
              <a:t>su</a:t>
            </a:r>
            <a:r>
              <a:rPr lang="en-US" sz="1200" spc="-5" dirty="0">
                <a:latin typeface="Cambria"/>
                <a:cs typeface="Cambria"/>
              </a:rPr>
              <a:t>pp</a:t>
            </a:r>
            <a:r>
              <a:rPr lang="en-US" sz="1200" spc="-10" dirty="0">
                <a:latin typeface="Cambria"/>
                <a:cs typeface="Cambria"/>
              </a:rPr>
              <a:t>ort</a:t>
            </a:r>
            <a:r>
              <a:rPr lang="en-US" sz="1200" spc="-5" dirty="0">
                <a:latin typeface="Cambria"/>
                <a:cs typeface="Cambria"/>
              </a:rPr>
              <a:t>;</a:t>
            </a:r>
            <a:r>
              <a:rPr lang="en-US" sz="1200" spc="-10" dirty="0">
                <a:latin typeface="Cambria"/>
                <a:cs typeface="Cambria"/>
              </a:rPr>
              <a:t> A</a:t>
            </a:r>
            <a:r>
              <a:rPr lang="en-US" sz="1200" spc="-15" dirty="0">
                <a:latin typeface="Cambria"/>
                <a:cs typeface="Cambria"/>
              </a:rPr>
              <a:t>cc</a:t>
            </a:r>
            <a:r>
              <a:rPr lang="en-US" sz="1200" spc="-10" dirty="0">
                <a:latin typeface="Cambria"/>
                <a:cs typeface="Cambria"/>
              </a:rPr>
              <a:t>o</a:t>
            </a:r>
            <a:r>
              <a:rPr lang="en-US" sz="1200" spc="-5" dirty="0">
                <a:latin typeface="Cambria"/>
                <a:cs typeface="Cambria"/>
              </a:rPr>
              <a:t>u</a:t>
            </a:r>
            <a:r>
              <a:rPr lang="en-US" sz="1200" dirty="0">
                <a:latin typeface="Cambria"/>
                <a:cs typeface="Cambria"/>
              </a:rPr>
              <a:t>nt</a:t>
            </a:r>
            <a:r>
              <a:rPr lang="en-US" sz="1200" spc="-10" dirty="0">
                <a:latin typeface="Cambria"/>
                <a:cs typeface="Cambria"/>
              </a:rPr>
              <a:t> </a:t>
            </a:r>
            <a:r>
              <a:rPr lang="en-US" sz="1200" spc="-5" dirty="0">
                <a:latin typeface="Cambria"/>
                <a:cs typeface="Cambria"/>
              </a:rPr>
              <a:t>M</a:t>
            </a:r>
            <a:r>
              <a:rPr lang="en-US" sz="1200" dirty="0">
                <a:latin typeface="Cambria"/>
                <a:cs typeface="Cambria"/>
              </a:rPr>
              <a:t>ana</a:t>
            </a:r>
            <a:r>
              <a:rPr lang="en-US" sz="1200" spc="-10" dirty="0">
                <a:latin typeface="Cambria"/>
                <a:cs typeface="Cambria"/>
              </a:rPr>
              <a:t>ge</a:t>
            </a:r>
            <a:r>
              <a:rPr lang="en-US" sz="1200" dirty="0">
                <a:latin typeface="Cambria"/>
                <a:cs typeface="Cambria"/>
              </a:rPr>
              <a:t>m</a:t>
            </a:r>
            <a:r>
              <a:rPr lang="en-US" sz="1200" spc="-10" dirty="0">
                <a:latin typeface="Cambria"/>
                <a:cs typeface="Cambria"/>
              </a:rPr>
              <a:t>e</a:t>
            </a:r>
            <a:r>
              <a:rPr lang="en-US" sz="1200" dirty="0">
                <a:latin typeface="Cambria"/>
                <a:cs typeface="Cambria"/>
              </a:rPr>
              <a:t>nt</a:t>
            </a:r>
            <a:r>
              <a:rPr lang="en-US" sz="1200" spc="-10" dirty="0">
                <a:latin typeface="Cambria"/>
                <a:cs typeface="Cambria"/>
              </a:rPr>
              <a:t> </a:t>
            </a:r>
            <a:r>
              <a:rPr lang="en-US" sz="1200" dirty="0">
                <a:latin typeface="Cambria"/>
                <a:cs typeface="Cambria"/>
              </a:rPr>
              <a:t>S</a:t>
            </a:r>
            <a:r>
              <a:rPr lang="en-US" sz="1200" spc="-5" dirty="0">
                <a:latin typeface="Cambria"/>
                <a:cs typeface="Cambria"/>
              </a:rPr>
              <a:t>upp</a:t>
            </a:r>
            <a:r>
              <a:rPr lang="en-US" sz="1200" spc="-10" dirty="0">
                <a:latin typeface="Cambria"/>
                <a:cs typeface="Cambria"/>
              </a:rPr>
              <a:t>ort</a:t>
            </a:r>
            <a:r>
              <a:rPr lang="en-US" sz="1200" spc="-5" dirty="0">
                <a:latin typeface="Cambria"/>
                <a:cs typeface="Cambria"/>
              </a:rPr>
              <a:t>;</a:t>
            </a:r>
            <a:r>
              <a:rPr lang="en-US" sz="1200" spc="-10" dirty="0">
                <a:latin typeface="Cambria"/>
                <a:cs typeface="Cambria"/>
              </a:rPr>
              <a:t> </a:t>
            </a:r>
            <a:r>
              <a:rPr lang="en-US" sz="1200" spc="-5" dirty="0">
                <a:latin typeface="Cambria"/>
                <a:cs typeface="Cambria"/>
              </a:rPr>
              <a:t>E</a:t>
            </a:r>
            <a:r>
              <a:rPr lang="en-US" sz="1200" dirty="0">
                <a:latin typeface="Cambria"/>
                <a:cs typeface="Cambria"/>
              </a:rPr>
              <a:t>n</a:t>
            </a:r>
            <a:r>
              <a:rPr lang="en-US" sz="1200" spc="-20" dirty="0">
                <a:latin typeface="Cambria"/>
                <a:cs typeface="Cambria"/>
              </a:rPr>
              <a:t>t</a:t>
            </a:r>
            <a:r>
              <a:rPr lang="en-US" sz="1200" spc="-10" dirty="0">
                <a:latin typeface="Cambria"/>
                <a:cs typeface="Cambria"/>
              </a:rPr>
              <a:t>er</a:t>
            </a:r>
            <a:r>
              <a:rPr lang="en-US" sz="1200" spc="-5" dirty="0">
                <a:latin typeface="Cambria"/>
                <a:cs typeface="Cambria"/>
              </a:rPr>
              <a:t>pri</a:t>
            </a:r>
            <a:r>
              <a:rPr lang="en-US" sz="1200" spc="-15" dirty="0">
                <a:latin typeface="Cambria"/>
                <a:cs typeface="Cambria"/>
              </a:rPr>
              <a:t>se</a:t>
            </a:r>
            <a:r>
              <a:rPr lang="en-US" sz="1200" spc="-10" dirty="0">
                <a:latin typeface="Cambria"/>
                <a:cs typeface="Cambria"/>
              </a:rPr>
              <a:t> Ser</a:t>
            </a:r>
            <a:r>
              <a:rPr lang="en-US" sz="1200" spc="-15" dirty="0">
                <a:latin typeface="Cambria"/>
                <a:cs typeface="Cambria"/>
              </a:rPr>
              <a:t>v</a:t>
            </a:r>
            <a:r>
              <a:rPr lang="en-US" sz="1200" spc="-5" dirty="0">
                <a:latin typeface="Cambria"/>
                <a:cs typeface="Cambria"/>
              </a:rPr>
              <a:t>i</a:t>
            </a:r>
            <a:r>
              <a:rPr lang="en-US" sz="1200" spc="-15" dirty="0">
                <a:latin typeface="Cambria"/>
                <a:cs typeface="Cambria"/>
              </a:rPr>
              <a:t>c</a:t>
            </a:r>
            <a:r>
              <a:rPr lang="en-US" sz="1200" spc="-10" dirty="0">
                <a:latin typeface="Cambria"/>
                <a:cs typeface="Cambria"/>
              </a:rPr>
              <a:t>e</a:t>
            </a:r>
            <a:r>
              <a:rPr lang="en-US" sz="1200" dirty="0">
                <a:latin typeface="Cambria"/>
                <a:cs typeface="Cambria"/>
              </a:rPr>
              <a:t> </a:t>
            </a:r>
            <a:r>
              <a:rPr lang="en-US" sz="1200" spc="-5" dirty="0">
                <a:latin typeface="Cambria"/>
                <a:cs typeface="Cambria"/>
              </a:rPr>
              <a:t>D</a:t>
            </a:r>
            <a:r>
              <a:rPr lang="en-US" sz="1200" spc="-10" dirty="0">
                <a:latin typeface="Cambria"/>
                <a:cs typeface="Cambria"/>
              </a:rPr>
              <a:t>e</a:t>
            </a:r>
            <a:r>
              <a:rPr lang="en-US" sz="1200" spc="-15" dirty="0">
                <a:latin typeface="Cambria"/>
                <a:cs typeface="Cambria"/>
              </a:rPr>
              <a:t>s</a:t>
            </a:r>
            <a:r>
              <a:rPr lang="en-US" sz="1200" dirty="0">
                <a:latin typeface="Cambria"/>
                <a:cs typeface="Cambria"/>
              </a:rPr>
              <a:t>k</a:t>
            </a:r>
            <a:r>
              <a:rPr lang="en-US" sz="1200" spc="-10" dirty="0">
                <a:latin typeface="Cambria"/>
                <a:cs typeface="Cambria"/>
              </a:rPr>
              <a:t> </a:t>
            </a:r>
            <a:r>
              <a:rPr lang="en-US" sz="1200" spc="-20" dirty="0">
                <a:latin typeface="Cambria"/>
                <a:cs typeface="Cambria"/>
              </a:rPr>
              <a:t>t</a:t>
            </a:r>
            <a:r>
              <a:rPr lang="en-US" sz="1200" spc="-10" dirty="0">
                <a:latin typeface="Cambria"/>
                <a:cs typeface="Cambria"/>
              </a:rPr>
              <a:t>oo</a:t>
            </a:r>
            <a:r>
              <a:rPr lang="en-US" sz="1200" spc="-5" dirty="0">
                <a:latin typeface="Cambria"/>
                <a:cs typeface="Cambria"/>
              </a:rPr>
              <a:t>l</a:t>
            </a:r>
            <a:r>
              <a:rPr lang="en-US" sz="1200" spc="-10" dirty="0">
                <a:latin typeface="Cambria"/>
                <a:cs typeface="Cambria"/>
              </a:rPr>
              <a:t>s</a:t>
            </a:r>
            <a:r>
              <a:rPr lang="en-US" sz="1200" spc="-5" dirty="0">
                <a:latin typeface="Cambria"/>
                <a:cs typeface="Cambria"/>
              </a:rPr>
              <a:t> i</a:t>
            </a:r>
            <a:r>
              <a:rPr lang="en-US" sz="1200" dirty="0">
                <a:latin typeface="Cambria"/>
                <a:cs typeface="Cambria"/>
              </a:rPr>
              <a:t>m</a:t>
            </a:r>
            <a:r>
              <a:rPr lang="en-US" sz="1200" spc="-5" dirty="0">
                <a:latin typeface="Cambria"/>
                <a:cs typeface="Cambria"/>
              </a:rPr>
              <a:t>pl</a:t>
            </a:r>
            <a:r>
              <a:rPr lang="en-US" sz="1200" spc="-10" dirty="0">
                <a:latin typeface="Cambria"/>
                <a:cs typeface="Cambria"/>
              </a:rPr>
              <a:t>e</a:t>
            </a:r>
            <a:r>
              <a:rPr lang="en-US" sz="1200" dirty="0">
                <a:latin typeface="Cambria"/>
                <a:cs typeface="Cambria"/>
              </a:rPr>
              <a:t>m</a:t>
            </a:r>
            <a:r>
              <a:rPr lang="en-US" sz="1200" spc="-10" dirty="0">
                <a:latin typeface="Cambria"/>
                <a:cs typeface="Cambria"/>
              </a:rPr>
              <a:t>e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10" dirty="0">
                <a:latin typeface="Cambria"/>
                <a:cs typeface="Cambria"/>
              </a:rPr>
              <a:t>t</a:t>
            </a:r>
            <a:r>
              <a:rPr lang="en-US" sz="1200" dirty="0">
                <a:latin typeface="Cambria"/>
                <a:cs typeface="Cambria"/>
              </a:rPr>
              <a:t>a</a:t>
            </a:r>
            <a:r>
              <a:rPr lang="en-US" sz="1200" spc="-10" dirty="0">
                <a:latin typeface="Cambria"/>
                <a:cs typeface="Cambria"/>
              </a:rPr>
              <a:t>t</a:t>
            </a:r>
            <a:r>
              <a:rPr lang="en-US" sz="1200" spc="-5" dirty="0">
                <a:latin typeface="Cambria"/>
                <a:cs typeface="Cambria"/>
              </a:rPr>
              <a:t>io</a:t>
            </a:r>
            <a:r>
              <a:rPr lang="en-US" sz="1200" dirty="0">
                <a:latin typeface="Cambria"/>
                <a:cs typeface="Cambria"/>
              </a:rPr>
              <a:t>n a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10" dirty="0">
                <a:latin typeface="Cambria"/>
                <a:cs typeface="Cambria"/>
              </a:rPr>
              <a:t>d</a:t>
            </a:r>
            <a:r>
              <a:rPr lang="en-US" sz="1200" spc="-5" dirty="0">
                <a:latin typeface="Cambria"/>
                <a:cs typeface="Cambria"/>
              </a:rPr>
              <a:t> </a:t>
            </a:r>
            <a:r>
              <a:rPr lang="en-US" sz="1200" dirty="0">
                <a:latin typeface="Cambria"/>
                <a:cs typeface="Cambria"/>
              </a:rPr>
              <a:t>mana</a:t>
            </a:r>
            <a:r>
              <a:rPr lang="en-US" sz="1200" spc="-10" dirty="0">
                <a:latin typeface="Cambria"/>
                <a:cs typeface="Cambria"/>
              </a:rPr>
              <a:t>gemen</a:t>
            </a:r>
            <a:r>
              <a:rPr lang="en-US" sz="1200" dirty="0">
                <a:latin typeface="Cambria"/>
                <a:cs typeface="Cambria"/>
              </a:rPr>
              <a:t>t</a:t>
            </a:r>
          </a:p>
          <a:p>
            <a:pPr marL="186690" marR="359410" indent="-173990">
              <a:lnSpc>
                <a:spcPct val="120600"/>
              </a:lnSpc>
              <a:buFont typeface="Times New Roman"/>
              <a:buChar char="•"/>
              <a:tabLst>
                <a:tab pos="186690" algn="l"/>
              </a:tabLst>
            </a:pP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Font typeface="Times New Roman"/>
              <a:buChar char="•"/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898328"/>
            <a:ext cx="8141334" cy="0"/>
          </a:xfrm>
          <a:custGeom>
            <a:avLst/>
            <a:gdLst/>
            <a:ahLst/>
            <a:cxnLst/>
            <a:rect l="l" t="t" r="r" b="b"/>
            <a:pathLst>
              <a:path w="8141334">
                <a:moveTo>
                  <a:pt x="0" y="0"/>
                </a:moveTo>
                <a:lnTo>
                  <a:pt x="8140849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15692" y="988492"/>
            <a:ext cx="3543300" cy="5125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20200"/>
              </a:lnSpc>
              <a:buFont typeface="Arial"/>
              <a:buChar char="•"/>
              <a:tabLst>
                <a:tab pos="184150" algn="l"/>
              </a:tabLst>
            </a:pPr>
            <a:r>
              <a:rPr sz="1200" b="1" spc="5" dirty="0">
                <a:latin typeface="Cambria"/>
                <a:cs typeface="Cambria"/>
              </a:rPr>
              <a:t>S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5" dirty="0">
                <a:latin typeface="Cambria"/>
                <a:cs typeface="Cambria"/>
              </a:rPr>
              <a:t>ft</a:t>
            </a:r>
            <a:r>
              <a:rPr sz="1200" b="1" spc="-20" dirty="0">
                <a:latin typeface="Cambria"/>
                <a:cs typeface="Cambria"/>
              </a:rPr>
              <a:t>w</a:t>
            </a:r>
            <a:r>
              <a:rPr sz="1200" b="1" spc="-10" dirty="0">
                <a:latin typeface="Cambria"/>
                <a:cs typeface="Cambria"/>
              </a:rPr>
              <a:t>a</a:t>
            </a:r>
            <a:r>
              <a:rPr sz="1200" b="1" spc="-25" dirty="0">
                <a:latin typeface="Cambria"/>
                <a:cs typeface="Cambria"/>
              </a:rPr>
              <a:t>r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5" dirty="0">
                <a:latin typeface="Cambria"/>
                <a:cs typeface="Cambria"/>
              </a:rPr>
              <a:t> </a:t>
            </a:r>
            <a:r>
              <a:rPr sz="1200" b="1" spc="-10" dirty="0">
                <a:latin typeface="Cambria"/>
                <a:cs typeface="Cambria"/>
              </a:rPr>
              <a:t>D</a:t>
            </a:r>
            <a:r>
              <a:rPr sz="1200" b="1" spc="-35" dirty="0">
                <a:latin typeface="Cambria"/>
                <a:cs typeface="Cambria"/>
              </a:rPr>
              <a:t>e</a:t>
            </a:r>
            <a:r>
              <a:rPr sz="1200" b="1" spc="-45" dirty="0">
                <a:latin typeface="Cambria"/>
                <a:cs typeface="Cambria"/>
              </a:rPr>
              <a:t>v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5" dirty="0">
                <a:latin typeface="Cambria"/>
                <a:cs typeface="Cambria"/>
              </a:rPr>
              <a:t>l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5" dirty="0">
                <a:latin typeface="Cambria"/>
                <a:cs typeface="Cambria"/>
              </a:rPr>
              <a:t>p</a:t>
            </a:r>
            <a:r>
              <a:rPr sz="1200" b="1" spc="-10" dirty="0">
                <a:latin typeface="Cambria"/>
                <a:cs typeface="Cambria"/>
              </a:rPr>
              <a:t>men</a:t>
            </a:r>
            <a:r>
              <a:rPr sz="1200" b="1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: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bj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rie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30" dirty="0">
                <a:latin typeface="Cambria"/>
                <a:cs typeface="Cambria"/>
              </a:rPr>
              <a:t>ly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is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J</a:t>
            </a:r>
            <a:r>
              <a:rPr sz="1200" spc="-25" dirty="0">
                <a:latin typeface="Cambria"/>
                <a:cs typeface="Cambria"/>
              </a:rPr>
              <a:t>a</a:t>
            </a:r>
            <a:r>
              <a:rPr sz="1200" spc="-45" dirty="0">
                <a:latin typeface="Cambria"/>
                <a:cs typeface="Cambria"/>
              </a:rPr>
              <a:t>v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5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erp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5" dirty="0">
                <a:latin typeface="Cambria"/>
                <a:cs typeface="Cambria"/>
              </a:rPr>
              <a:t>(</a:t>
            </a:r>
            <a:r>
              <a:rPr sz="1200" spc="-15" dirty="0">
                <a:latin typeface="Cambria"/>
                <a:cs typeface="Cambria"/>
              </a:rPr>
              <a:t>J</a:t>
            </a:r>
            <a:r>
              <a:rPr sz="1200" spc="-5" dirty="0">
                <a:latin typeface="Cambria"/>
                <a:cs typeface="Cambria"/>
              </a:rPr>
              <a:t>EE)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20" dirty="0">
                <a:latin typeface="Cambria"/>
                <a:cs typeface="Cambria"/>
              </a:rPr>
              <a:t>e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.</a:t>
            </a:r>
            <a:r>
              <a:rPr sz="1200" spc="-1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E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spc="-20" dirty="0">
                <a:latin typeface="Cambria"/>
                <a:cs typeface="Cambria"/>
              </a:rPr>
              <a:t>e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he</a:t>
            </a:r>
            <a:r>
              <a:rPr sz="1200" spc="-5" dirty="0">
                <a:latin typeface="Cambria"/>
                <a:cs typeface="Cambria"/>
              </a:rPr>
              <a:t>/</a:t>
            </a:r>
            <a:r>
              <a:rPr sz="1200" spc="-11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at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et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lie</a:t>
            </a:r>
            <a:r>
              <a:rPr sz="1200" dirty="0">
                <a:latin typeface="Cambria"/>
                <a:cs typeface="Cambria"/>
              </a:rPr>
              <a:t>nt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(</a:t>
            </a:r>
            <a:r>
              <a:rPr sz="1200" spc="-15" dirty="0">
                <a:latin typeface="Cambria"/>
                <a:cs typeface="Cambria"/>
              </a:rPr>
              <a:t>J</a:t>
            </a:r>
            <a:r>
              <a:rPr sz="1200" spc="-25" dirty="0">
                <a:latin typeface="Cambria"/>
                <a:cs typeface="Cambria"/>
              </a:rPr>
              <a:t>a</a:t>
            </a:r>
            <a:r>
              <a:rPr sz="1200" spc="-45" dirty="0">
                <a:latin typeface="Cambria"/>
                <a:cs typeface="Cambria"/>
              </a:rPr>
              <a:t>v</a:t>
            </a:r>
            <a:r>
              <a:rPr sz="1200" dirty="0">
                <a:latin typeface="Cambria"/>
                <a:cs typeface="Cambria"/>
              </a:rPr>
              <a:t>aS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rip</a:t>
            </a:r>
            <a:r>
              <a:rPr sz="1200" spc="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0" dirty="0">
                <a:latin typeface="Cambria"/>
                <a:cs typeface="Cambria"/>
              </a:rPr>
              <a:t>A</a:t>
            </a:r>
            <a:r>
              <a:rPr sz="1200" spc="-40" dirty="0">
                <a:latin typeface="Cambria"/>
                <a:cs typeface="Cambria"/>
              </a:rPr>
              <a:t>J</a:t>
            </a:r>
            <a:r>
              <a:rPr sz="1200" dirty="0">
                <a:latin typeface="Cambria"/>
                <a:cs typeface="Cambria"/>
              </a:rPr>
              <a:t>AX, </a:t>
            </a:r>
            <a:r>
              <a:rPr sz="1200" spc="-10" dirty="0">
                <a:latin typeface="Cambria"/>
                <a:cs typeface="Cambria"/>
              </a:rPr>
              <a:t>Ti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)</a:t>
            </a:r>
            <a:r>
              <a:rPr sz="1200" dirty="0">
                <a:latin typeface="Cambria"/>
                <a:cs typeface="Cambria"/>
              </a:rPr>
              <a:t>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dirty="0">
                <a:latin typeface="Cambria"/>
                <a:cs typeface="Cambria"/>
              </a:rPr>
              <a:t>-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og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amm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nal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at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PI</a:t>
            </a:r>
            <a:r>
              <a:rPr sz="1200" dirty="0">
                <a:latin typeface="Cambria"/>
                <a:cs typeface="Cambria"/>
              </a:rPr>
              <a:t>, SQ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5" dirty="0">
                <a:latin typeface="Cambria"/>
                <a:cs typeface="Cambria"/>
              </a:rPr>
              <a:t>PL/</a:t>
            </a:r>
            <a:r>
              <a:rPr sz="1200" dirty="0">
                <a:latin typeface="Cambria"/>
                <a:cs typeface="Cambria"/>
              </a:rPr>
              <a:t>SQ</a:t>
            </a:r>
            <a:r>
              <a:rPr sz="1200" spc="-10" dirty="0">
                <a:latin typeface="Cambria"/>
                <a:cs typeface="Cambria"/>
              </a:rPr>
              <a:t>L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D</a:t>
            </a:r>
            <a:r>
              <a:rPr sz="1200" spc="-10" dirty="0">
                <a:latin typeface="Cambria"/>
                <a:cs typeface="Cambria"/>
              </a:rPr>
              <a:t>at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M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S</a:t>
            </a:r>
            <a:r>
              <a:rPr sz="1200" spc="-30" dirty="0">
                <a:latin typeface="Cambria"/>
                <a:cs typeface="Cambria"/>
              </a:rPr>
              <a:t>y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8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b S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0" dirty="0">
                <a:latin typeface="Cambria"/>
                <a:cs typeface="Cambria"/>
              </a:rPr>
              <a:t>Ser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O</a:t>
            </a:r>
            <a:r>
              <a:rPr sz="1200" spc="-5" dirty="0">
                <a:latin typeface="Cambria"/>
                <a:cs typeface="Cambria"/>
              </a:rPr>
              <a:t>rie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hi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, X</a:t>
            </a:r>
            <a:r>
              <a:rPr sz="1200" spc="-5" dirty="0">
                <a:latin typeface="Cambria"/>
                <a:cs typeface="Cambria"/>
              </a:rPr>
              <a:t>ML;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1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oo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ch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og</a:t>
            </a:r>
            <a:r>
              <a:rPr sz="1200" spc="-5" dirty="0">
                <a:latin typeface="Cambria"/>
                <a:cs typeface="Cambria"/>
              </a:rPr>
              <a:t>ies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as </a:t>
            </a:r>
            <a:r>
              <a:rPr sz="1200" spc="-15" dirty="0">
                <a:latin typeface="Cambria"/>
                <a:cs typeface="Cambria"/>
              </a:rPr>
              <a:t>JU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dirty="0">
                <a:latin typeface="Cambria"/>
                <a:cs typeface="Cambria"/>
              </a:rPr>
              <a:t>Se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niu</a:t>
            </a:r>
            <a:r>
              <a:rPr sz="1200" spc="-10" dirty="0">
                <a:latin typeface="Cambria"/>
                <a:cs typeface="Cambria"/>
              </a:rPr>
              <a:t>m; </a:t>
            </a:r>
            <a:r>
              <a:rPr sz="120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-</a:t>
            </a:r>
            <a:r>
              <a:rPr sz="1200" spc="-10" dirty="0">
                <a:latin typeface="Cambria"/>
                <a:cs typeface="Cambria"/>
              </a:rPr>
              <a:t>on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20" dirty="0">
                <a:latin typeface="Cambria"/>
                <a:cs typeface="Cambria"/>
              </a:rPr>
              <a:t>e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lop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20" dirty="0">
                <a:latin typeface="Cambria"/>
                <a:cs typeface="Cambria"/>
              </a:rPr>
              <a:t>e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lop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 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ul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J</a:t>
            </a:r>
            <a:r>
              <a:rPr sz="120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8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spc="-5" dirty="0">
                <a:latin typeface="Cambria"/>
                <a:cs typeface="Cambria"/>
              </a:rPr>
              <a:t>k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2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w</a:t>
            </a:r>
            <a:r>
              <a:rPr sz="1200" dirty="0">
                <a:latin typeface="Cambria"/>
                <a:cs typeface="Cambria"/>
              </a:rPr>
              <a:t>/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20" dirty="0">
                <a:latin typeface="Cambria"/>
                <a:cs typeface="Cambria"/>
              </a:rPr>
              <a:t>e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nt</a:t>
            </a:r>
          </a:p>
          <a:p>
            <a:pPr>
              <a:lnSpc>
                <a:spcPct val="100000"/>
              </a:lnSpc>
              <a:spcBef>
                <a:spcPts val="56"/>
              </a:spcBef>
              <a:buFont typeface="Arial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84150" marR="118110" indent="-171450">
              <a:lnSpc>
                <a:spcPct val="119600"/>
              </a:lnSpc>
              <a:buFont typeface="Arial"/>
              <a:buChar char="•"/>
              <a:tabLst>
                <a:tab pos="184150" algn="l"/>
              </a:tabLst>
            </a:pPr>
            <a:r>
              <a:rPr sz="1200" b="1" spc="-120" dirty="0">
                <a:latin typeface="Cambria"/>
                <a:cs typeface="Cambria"/>
              </a:rPr>
              <a:t>T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ti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dirty="0">
                <a:latin typeface="Cambria"/>
                <a:cs typeface="Cambria"/>
              </a:rPr>
              <a:t>g</a:t>
            </a:r>
            <a:r>
              <a:rPr sz="1200" b="1" spc="-5" dirty="0">
                <a:latin typeface="Cambria"/>
                <a:cs typeface="Cambria"/>
              </a:rPr>
              <a:t> 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dirty="0">
                <a:latin typeface="Cambria"/>
                <a:cs typeface="Cambria"/>
              </a:rPr>
              <a:t>d</a:t>
            </a:r>
            <a:r>
              <a:rPr sz="1200" b="1" spc="-10" dirty="0">
                <a:latin typeface="Cambria"/>
                <a:cs typeface="Cambria"/>
              </a:rPr>
              <a:t> </a:t>
            </a:r>
            <a:r>
              <a:rPr sz="1200" b="1" spc="-45" dirty="0">
                <a:latin typeface="Cambria"/>
                <a:cs typeface="Cambria"/>
              </a:rPr>
              <a:t>Q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: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1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egy </a:t>
            </a:r>
            <a:r>
              <a:rPr sz="1200" spc="-30" dirty="0">
                <a:latin typeface="Cambria"/>
                <a:cs typeface="Cambria"/>
              </a:rPr>
              <a:t>E</a:t>
            </a:r>
            <a:r>
              <a:rPr sz="1200" spc="-45" dirty="0">
                <a:latin typeface="Cambria"/>
                <a:cs typeface="Cambria"/>
              </a:rPr>
              <a:t>v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ua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p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1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g;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30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ma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oad </a:t>
            </a:r>
            <a:r>
              <a:rPr sz="1200" spc="-11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1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uri</a:t>
            </a:r>
            <a:r>
              <a:rPr sz="1200" spc="-10" dirty="0">
                <a:latin typeface="Cambria"/>
                <a:cs typeface="Cambria"/>
              </a:rPr>
              <a:t>ty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1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1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 M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1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oo</a:t>
            </a:r>
            <a:r>
              <a:rPr sz="1200" dirty="0">
                <a:latin typeface="Cambria"/>
                <a:cs typeface="Cambria"/>
              </a:rPr>
              <a:t>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e</a:t>
            </a:r>
            <a:r>
              <a:rPr sz="1200" spc="-45" dirty="0">
                <a:latin typeface="Cambria"/>
                <a:cs typeface="Cambria"/>
              </a:rPr>
              <a:t>v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ua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omme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</a:t>
            </a:r>
          </a:p>
          <a:p>
            <a:pPr>
              <a:lnSpc>
                <a:spcPct val="100000"/>
              </a:lnSpc>
              <a:spcBef>
                <a:spcPts val="26"/>
              </a:spcBef>
              <a:buFont typeface="Arial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84150" marR="36195" indent="-171450">
              <a:lnSpc>
                <a:spcPct val="121700"/>
              </a:lnSpc>
              <a:buFont typeface="Arial"/>
              <a:buChar char="•"/>
              <a:tabLst>
                <a:tab pos="184150" algn="l"/>
              </a:tabLst>
            </a:pPr>
            <a:r>
              <a:rPr lang="en-US" sz="1200" b="1" spc="-15" dirty="0">
                <a:latin typeface="Cambria"/>
                <a:cs typeface="Cambria"/>
              </a:rPr>
              <a:t>Sh</a:t>
            </a:r>
            <a:r>
              <a:rPr lang="en-US" sz="1200" b="1" spc="-5" dirty="0">
                <a:latin typeface="Cambria"/>
                <a:cs typeface="Cambria"/>
              </a:rPr>
              <a:t>ar</a:t>
            </a:r>
            <a:r>
              <a:rPr lang="en-US" sz="1200" b="1" dirty="0">
                <a:latin typeface="Cambria"/>
                <a:cs typeface="Cambria"/>
              </a:rPr>
              <a:t>e</a:t>
            </a:r>
            <a:r>
              <a:rPr lang="en-US" sz="1200" b="1" spc="-10" dirty="0">
                <a:latin typeface="Cambria"/>
                <a:cs typeface="Cambria"/>
              </a:rPr>
              <a:t>P</a:t>
            </a:r>
            <a:r>
              <a:rPr lang="en-US" sz="1200" b="1" dirty="0">
                <a:latin typeface="Cambria"/>
                <a:cs typeface="Cambria"/>
              </a:rPr>
              <a:t>o</a:t>
            </a:r>
            <a:r>
              <a:rPr lang="en-US" sz="1200" b="1" spc="-5" dirty="0">
                <a:latin typeface="Cambria"/>
                <a:cs typeface="Cambria"/>
              </a:rPr>
              <a:t>i</a:t>
            </a:r>
            <a:r>
              <a:rPr lang="en-US" sz="1200" b="1" spc="-10" dirty="0">
                <a:latin typeface="Cambria"/>
                <a:cs typeface="Cambria"/>
              </a:rPr>
              <a:t>n</a:t>
            </a:r>
            <a:r>
              <a:rPr lang="en-US" sz="1200" b="1" spc="-5" dirty="0">
                <a:latin typeface="Cambria"/>
                <a:cs typeface="Cambria"/>
              </a:rPr>
              <a:t>t</a:t>
            </a:r>
            <a:r>
              <a:rPr lang="en-US" sz="1200" spc="-5" dirty="0">
                <a:latin typeface="Cambria"/>
                <a:cs typeface="Cambria"/>
              </a:rPr>
              <a:t>:</a:t>
            </a:r>
            <a:r>
              <a:rPr lang="en-US" sz="1200" spc="-10" dirty="0">
                <a:latin typeface="Cambria"/>
                <a:cs typeface="Cambria"/>
              </a:rPr>
              <a:t> </a:t>
            </a:r>
            <a:r>
              <a:rPr lang="en-US" sz="1200" spc="-15" dirty="0">
                <a:latin typeface="Cambria"/>
                <a:cs typeface="Cambria"/>
              </a:rPr>
              <a:t>10</a:t>
            </a:r>
            <a:r>
              <a:rPr lang="en-US" sz="1200" dirty="0">
                <a:latin typeface="Cambria"/>
                <a:cs typeface="Cambria"/>
              </a:rPr>
              <a:t>-</a:t>
            </a:r>
            <a:r>
              <a:rPr lang="en-US" sz="1200" spc="-15" dirty="0">
                <a:latin typeface="Cambria"/>
                <a:cs typeface="Cambria"/>
              </a:rPr>
              <a:t>y</a:t>
            </a:r>
            <a:r>
              <a:rPr lang="en-US" sz="1200" spc="-10" dirty="0">
                <a:latin typeface="Cambria"/>
                <a:cs typeface="Cambria"/>
              </a:rPr>
              <a:t>e</a:t>
            </a:r>
            <a:r>
              <a:rPr lang="en-US" sz="1200" dirty="0">
                <a:latin typeface="Cambria"/>
                <a:cs typeface="Cambria"/>
              </a:rPr>
              <a:t>a</a:t>
            </a:r>
            <a:r>
              <a:rPr lang="en-US" sz="1200" spc="-5" dirty="0">
                <a:latin typeface="Cambria"/>
                <a:cs typeface="Cambria"/>
              </a:rPr>
              <a:t>r</a:t>
            </a:r>
            <a:r>
              <a:rPr lang="en-US" sz="1200" dirty="0">
                <a:latin typeface="Cambria"/>
                <a:cs typeface="Cambria"/>
              </a:rPr>
              <a:t> </a:t>
            </a:r>
            <a:r>
              <a:rPr lang="en-US" sz="1200" spc="-10" dirty="0">
                <a:latin typeface="Cambria"/>
                <a:cs typeface="Cambria"/>
              </a:rPr>
              <a:t>exp</a:t>
            </a:r>
            <a:r>
              <a:rPr lang="en-US" sz="1200" dirty="0">
                <a:latin typeface="Cambria"/>
                <a:cs typeface="Cambria"/>
              </a:rPr>
              <a:t>e</a:t>
            </a:r>
            <a:r>
              <a:rPr lang="en-US" sz="1200" spc="-5" dirty="0">
                <a:latin typeface="Cambria"/>
                <a:cs typeface="Cambria"/>
              </a:rPr>
              <a:t>rie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15" dirty="0">
                <a:latin typeface="Cambria"/>
                <a:cs typeface="Cambria"/>
              </a:rPr>
              <a:t>c</a:t>
            </a:r>
            <a:r>
              <a:rPr lang="en-US" sz="1200" spc="-10" dirty="0">
                <a:latin typeface="Cambria"/>
                <a:cs typeface="Cambria"/>
              </a:rPr>
              <a:t>e</a:t>
            </a:r>
            <a:r>
              <a:rPr lang="en-US" sz="1200" dirty="0">
                <a:latin typeface="Cambria"/>
                <a:cs typeface="Cambria"/>
              </a:rPr>
              <a:t> </a:t>
            </a:r>
            <a:r>
              <a:rPr lang="en-US" sz="1200" spc="-5" dirty="0">
                <a:latin typeface="Cambria"/>
                <a:cs typeface="Cambria"/>
              </a:rPr>
              <a:t>i</a:t>
            </a:r>
            <a:r>
              <a:rPr lang="en-US" sz="1200" dirty="0">
                <a:latin typeface="Cambria"/>
                <a:cs typeface="Cambria"/>
              </a:rPr>
              <a:t>n S</a:t>
            </a:r>
            <a:r>
              <a:rPr lang="en-US" sz="1200" spc="-10" dirty="0">
                <a:latin typeface="Cambria"/>
                <a:cs typeface="Cambria"/>
              </a:rPr>
              <a:t>h</a:t>
            </a:r>
            <a:r>
              <a:rPr lang="en-US" sz="1200" dirty="0">
                <a:latin typeface="Cambria"/>
                <a:cs typeface="Cambria"/>
              </a:rPr>
              <a:t>a</a:t>
            </a:r>
            <a:r>
              <a:rPr lang="en-US" sz="1200" spc="-10" dirty="0">
                <a:latin typeface="Cambria"/>
                <a:cs typeface="Cambria"/>
              </a:rPr>
              <a:t>re</a:t>
            </a:r>
            <a:r>
              <a:rPr lang="en-US" sz="1200" spc="-5" dirty="0">
                <a:latin typeface="Cambria"/>
                <a:cs typeface="Cambria"/>
              </a:rPr>
              <a:t>Poi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dirty="0">
                <a:latin typeface="Cambria"/>
                <a:cs typeface="Cambria"/>
              </a:rPr>
              <a:t>t</a:t>
            </a:r>
            <a:r>
              <a:rPr lang="en-US" sz="1200" spc="-10" dirty="0">
                <a:latin typeface="Cambria"/>
                <a:cs typeface="Cambria"/>
              </a:rPr>
              <a:t> </a:t>
            </a:r>
            <a:r>
              <a:rPr lang="en-US" sz="1200" spc="-15" dirty="0">
                <a:latin typeface="Cambria"/>
                <a:cs typeface="Cambria"/>
              </a:rPr>
              <a:t>c</a:t>
            </a:r>
            <a:r>
              <a:rPr lang="en-US" sz="1200" spc="-10" dirty="0">
                <a:latin typeface="Cambria"/>
                <a:cs typeface="Cambria"/>
              </a:rPr>
              <a:t>o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15" dirty="0">
                <a:latin typeface="Cambria"/>
                <a:cs typeface="Cambria"/>
              </a:rPr>
              <a:t>s</a:t>
            </a:r>
            <a:r>
              <a:rPr lang="en-US" sz="1200" spc="-5" dirty="0">
                <a:latin typeface="Cambria"/>
                <a:cs typeface="Cambria"/>
              </a:rPr>
              <a:t>ul</a:t>
            </a:r>
            <a:r>
              <a:rPr lang="en-US" sz="1200" spc="-10" dirty="0">
                <a:latin typeface="Cambria"/>
                <a:cs typeface="Cambria"/>
              </a:rPr>
              <a:t>t</a:t>
            </a:r>
            <a:r>
              <a:rPr lang="en-US" sz="1200" spc="-5" dirty="0">
                <a:latin typeface="Cambria"/>
                <a:cs typeface="Cambria"/>
              </a:rPr>
              <a:t>i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dirty="0">
                <a:latin typeface="Cambria"/>
                <a:cs typeface="Cambria"/>
              </a:rPr>
              <a:t>g a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10" dirty="0">
                <a:latin typeface="Cambria"/>
                <a:cs typeface="Cambria"/>
              </a:rPr>
              <a:t>d </a:t>
            </a:r>
            <a:r>
              <a:rPr lang="en-US" sz="1200" spc="-15" dirty="0">
                <a:latin typeface="Cambria"/>
                <a:cs typeface="Cambria"/>
              </a:rPr>
              <a:t>d</a:t>
            </a:r>
            <a:r>
              <a:rPr lang="en-US" sz="1200" spc="-10" dirty="0">
                <a:latin typeface="Cambria"/>
                <a:cs typeface="Cambria"/>
              </a:rPr>
              <a:t>e</a:t>
            </a:r>
            <a:r>
              <a:rPr lang="en-US" sz="1200" spc="-20" dirty="0">
                <a:latin typeface="Cambria"/>
                <a:cs typeface="Cambria"/>
              </a:rPr>
              <a:t>v</a:t>
            </a:r>
            <a:r>
              <a:rPr lang="en-US" sz="1200" dirty="0">
                <a:latin typeface="Cambria"/>
                <a:cs typeface="Cambria"/>
              </a:rPr>
              <a:t>e</a:t>
            </a:r>
            <a:r>
              <a:rPr lang="en-US" sz="1200" spc="-5" dirty="0">
                <a:latin typeface="Cambria"/>
                <a:cs typeface="Cambria"/>
              </a:rPr>
              <a:t>l</a:t>
            </a:r>
            <a:r>
              <a:rPr lang="en-US" sz="1200" spc="-10" dirty="0">
                <a:latin typeface="Cambria"/>
                <a:cs typeface="Cambria"/>
              </a:rPr>
              <a:t>opme</a:t>
            </a:r>
            <a:r>
              <a:rPr lang="en-US" sz="1200" spc="-5" dirty="0">
                <a:latin typeface="Cambria"/>
                <a:cs typeface="Cambria"/>
              </a:rPr>
              <a:t>n</a:t>
            </a:r>
            <a:r>
              <a:rPr lang="en-US" sz="1200" spc="-10" dirty="0">
                <a:latin typeface="Cambria"/>
                <a:cs typeface="Cambria"/>
              </a:rPr>
              <a:t>t</a:t>
            </a:r>
            <a:r>
              <a:rPr lang="en-US" sz="1200" spc="-5" dirty="0">
                <a:latin typeface="Cambria"/>
                <a:cs typeface="Cambria"/>
              </a:rPr>
              <a:t>;</a:t>
            </a:r>
            <a:r>
              <a:rPr lang="en-US" sz="1200" spc="-10" dirty="0">
                <a:latin typeface="Cambria"/>
                <a:cs typeface="Cambria"/>
              </a:rPr>
              <a:t> C</a:t>
            </a:r>
            <a:r>
              <a:rPr lang="en-US" sz="1200" spc="-5" dirty="0">
                <a:latin typeface="Cambria"/>
                <a:cs typeface="Cambria"/>
              </a:rPr>
              <a:t>u</a:t>
            </a:r>
            <a:r>
              <a:rPr lang="en-US" sz="1200" spc="-15" dirty="0">
                <a:latin typeface="Cambria"/>
                <a:cs typeface="Cambria"/>
              </a:rPr>
              <a:t>s</a:t>
            </a:r>
            <a:r>
              <a:rPr lang="en-US" sz="1200" spc="-10" dirty="0">
                <a:latin typeface="Cambria"/>
                <a:cs typeface="Cambria"/>
              </a:rPr>
              <a:t>to</a:t>
            </a:r>
            <a:r>
              <a:rPr lang="en-US" sz="1200" dirty="0">
                <a:latin typeface="Cambria"/>
                <a:cs typeface="Cambria"/>
              </a:rPr>
              <a:t>m </a:t>
            </a:r>
            <a:r>
              <a:rPr lang="en-US" sz="1200" spc="-15" dirty="0">
                <a:latin typeface="Cambria"/>
                <a:cs typeface="Cambria"/>
              </a:rPr>
              <a:t>s</a:t>
            </a:r>
            <a:r>
              <a:rPr lang="en-US" sz="1200" spc="-10" dirty="0">
                <a:latin typeface="Cambria"/>
                <a:cs typeface="Cambria"/>
              </a:rPr>
              <a:t>o</a:t>
            </a:r>
            <a:r>
              <a:rPr lang="en-US" sz="1200" spc="-5" dirty="0">
                <a:latin typeface="Cambria"/>
                <a:cs typeface="Cambria"/>
              </a:rPr>
              <a:t>lu</a:t>
            </a:r>
            <a:r>
              <a:rPr lang="en-US" sz="1200" spc="-10" dirty="0">
                <a:latin typeface="Cambria"/>
                <a:cs typeface="Cambria"/>
              </a:rPr>
              <a:t>t</a:t>
            </a:r>
            <a:r>
              <a:rPr lang="en-US" sz="1200" spc="-5" dirty="0">
                <a:latin typeface="Cambria"/>
                <a:cs typeface="Cambria"/>
              </a:rPr>
              <a:t>io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10" dirty="0">
                <a:latin typeface="Cambria"/>
                <a:cs typeface="Cambria"/>
              </a:rPr>
              <a:t>s o</a:t>
            </a:r>
            <a:r>
              <a:rPr lang="en-US" sz="1200" dirty="0">
                <a:latin typeface="Cambria"/>
                <a:cs typeface="Cambria"/>
              </a:rPr>
              <a:t>n S</a:t>
            </a:r>
            <a:r>
              <a:rPr lang="en-US" sz="1200" spc="-15" dirty="0">
                <a:latin typeface="Cambria"/>
                <a:cs typeface="Cambria"/>
              </a:rPr>
              <a:t>h</a:t>
            </a:r>
            <a:r>
              <a:rPr lang="en-US" sz="1200" spc="-10" dirty="0">
                <a:latin typeface="Cambria"/>
                <a:cs typeface="Cambria"/>
              </a:rPr>
              <a:t>are</a:t>
            </a:r>
            <a:r>
              <a:rPr lang="en-US" sz="1200" spc="-5" dirty="0">
                <a:latin typeface="Cambria"/>
                <a:cs typeface="Cambria"/>
              </a:rPr>
              <a:t>Poi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dirty="0">
                <a:latin typeface="Cambria"/>
                <a:cs typeface="Cambria"/>
              </a:rPr>
              <a:t>t</a:t>
            </a:r>
            <a:r>
              <a:rPr lang="en-US" sz="1200" spc="-10" dirty="0">
                <a:latin typeface="Cambria"/>
                <a:cs typeface="Cambria"/>
              </a:rPr>
              <a:t> </a:t>
            </a:r>
            <a:r>
              <a:rPr lang="en-US" sz="1200" dirty="0">
                <a:latin typeface="Cambria"/>
                <a:cs typeface="Cambria"/>
              </a:rPr>
              <a:t>O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5" dirty="0">
                <a:latin typeface="Cambria"/>
                <a:cs typeface="Cambria"/>
              </a:rPr>
              <a:t>li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10" dirty="0">
                <a:latin typeface="Cambria"/>
                <a:cs typeface="Cambria"/>
              </a:rPr>
              <a:t>e</a:t>
            </a:r>
            <a:r>
              <a:rPr lang="en-US" sz="1200" spc="-5" dirty="0">
                <a:latin typeface="Cambria"/>
                <a:cs typeface="Cambria"/>
              </a:rPr>
              <a:t> </a:t>
            </a:r>
            <a:r>
              <a:rPr lang="en-US" sz="1200" dirty="0">
                <a:latin typeface="Cambria"/>
                <a:cs typeface="Cambria"/>
              </a:rPr>
              <a:t>a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10" dirty="0">
                <a:latin typeface="Cambria"/>
                <a:cs typeface="Cambria"/>
              </a:rPr>
              <a:t>d </a:t>
            </a:r>
            <a:r>
              <a:rPr lang="en-US" sz="1200" dirty="0">
                <a:latin typeface="Cambria"/>
                <a:cs typeface="Cambria"/>
              </a:rPr>
              <a:t>S</a:t>
            </a:r>
            <a:r>
              <a:rPr lang="en-US" sz="1200" spc="-15" dirty="0">
                <a:latin typeface="Cambria"/>
                <a:cs typeface="Cambria"/>
              </a:rPr>
              <a:t>h</a:t>
            </a:r>
            <a:r>
              <a:rPr lang="en-US" sz="1200" spc="-10" dirty="0">
                <a:latin typeface="Cambria"/>
                <a:cs typeface="Cambria"/>
              </a:rPr>
              <a:t>are</a:t>
            </a:r>
            <a:r>
              <a:rPr lang="en-US" sz="1200" spc="-5" dirty="0">
                <a:latin typeface="Cambria"/>
                <a:cs typeface="Cambria"/>
              </a:rPr>
              <a:t>Poi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dirty="0">
                <a:latin typeface="Cambria"/>
                <a:cs typeface="Cambria"/>
              </a:rPr>
              <a:t>t</a:t>
            </a:r>
            <a:r>
              <a:rPr lang="en-US" sz="1200" spc="-10" dirty="0">
                <a:latin typeface="Cambria"/>
                <a:cs typeface="Cambria"/>
              </a:rPr>
              <a:t> </a:t>
            </a:r>
            <a:r>
              <a:rPr lang="en-US" sz="1200" dirty="0">
                <a:latin typeface="Cambria"/>
                <a:cs typeface="Cambria"/>
              </a:rPr>
              <a:t>O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dirty="0">
                <a:latin typeface="Cambria"/>
                <a:cs typeface="Cambria"/>
              </a:rPr>
              <a:t>-</a:t>
            </a:r>
            <a:r>
              <a:rPr lang="en-US" sz="1200" spc="-5" dirty="0">
                <a:latin typeface="Cambria"/>
                <a:cs typeface="Cambria"/>
              </a:rPr>
              <a:t>P</a:t>
            </a:r>
            <a:r>
              <a:rPr lang="en-US" sz="1200" spc="-10" dirty="0">
                <a:latin typeface="Cambria"/>
                <a:cs typeface="Cambria"/>
              </a:rPr>
              <a:t>re</a:t>
            </a:r>
            <a:r>
              <a:rPr lang="en-US" sz="1200" dirty="0">
                <a:latin typeface="Cambria"/>
                <a:cs typeface="Cambria"/>
              </a:rPr>
              <a:t>m</a:t>
            </a:r>
            <a:r>
              <a:rPr lang="en-US" sz="1200" spc="-5" dirty="0">
                <a:latin typeface="Cambria"/>
                <a:cs typeface="Cambria"/>
              </a:rPr>
              <a:t>i</a:t>
            </a:r>
            <a:r>
              <a:rPr lang="en-US" sz="1200" spc="-15" dirty="0">
                <a:latin typeface="Cambria"/>
                <a:cs typeface="Cambria"/>
              </a:rPr>
              <a:t>s</a:t>
            </a:r>
            <a:r>
              <a:rPr lang="en-US" sz="1200" spc="-10" dirty="0">
                <a:latin typeface="Cambria"/>
                <a:cs typeface="Cambria"/>
              </a:rPr>
              <a:t>es</a:t>
            </a:r>
            <a:r>
              <a:rPr lang="en-US" sz="1200" spc="-5" dirty="0">
                <a:latin typeface="Cambria"/>
                <a:cs typeface="Cambria"/>
              </a:rPr>
              <a:t> </a:t>
            </a:r>
            <a:r>
              <a:rPr lang="en-US" sz="1200" spc="-10" dirty="0">
                <a:latin typeface="Cambria"/>
                <a:cs typeface="Cambria"/>
              </a:rPr>
              <a:t>for</a:t>
            </a:r>
            <a:r>
              <a:rPr lang="en-US" sz="1200" dirty="0">
                <a:latin typeface="Cambria"/>
                <a:cs typeface="Cambria"/>
              </a:rPr>
              <a:t> </a:t>
            </a:r>
            <a:r>
              <a:rPr lang="en-US" sz="1200" spc="5" dirty="0">
                <a:latin typeface="Cambria"/>
                <a:cs typeface="Cambria"/>
              </a:rPr>
              <a:t>n</a:t>
            </a:r>
            <a:r>
              <a:rPr lang="en-US" sz="1200" spc="-5" dirty="0">
                <a:latin typeface="Cambria"/>
                <a:cs typeface="Cambria"/>
              </a:rPr>
              <a:t>u</a:t>
            </a:r>
            <a:r>
              <a:rPr lang="en-US" sz="1200" dirty="0">
                <a:latin typeface="Cambria"/>
                <a:cs typeface="Cambria"/>
              </a:rPr>
              <a:t>m</a:t>
            </a:r>
            <a:r>
              <a:rPr lang="en-US" sz="1200" spc="-10" dirty="0">
                <a:latin typeface="Cambria"/>
                <a:cs typeface="Cambria"/>
              </a:rPr>
              <a:t>ero</a:t>
            </a:r>
            <a:r>
              <a:rPr lang="en-US" sz="1200" spc="-5" dirty="0">
                <a:latin typeface="Cambria"/>
                <a:cs typeface="Cambria"/>
              </a:rPr>
              <a:t>u</a:t>
            </a:r>
            <a:r>
              <a:rPr lang="en-US" sz="1200" spc="-10" dirty="0">
                <a:latin typeface="Cambria"/>
                <a:cs typeface="Cambria"/>
              </a:rPr>
              <a:t>s</a:t>
            </a:r>
            <a:r>
              <a:rPr lang="en-US" sz="1200" spc="-5" dirty="0">
                <a:latin typeface="Cambria"/>
                <a:cs typeface="Cambria"/>
              </a:rPr>
              <a:t> clients</a:t>
            </a:r>
            <a:endParaRPr lang="en-US" sz="1200" dirty="0">
              <a:latin typeface="Cambria"/>
              <a:cs typeface="Cambria"/>
            </a:endParaRPr>
          </a:p>
          <a:p>
            <a:pPr marL="184150" marR="36195" indent="-171450">
              <a:lnSpc>
                <a:spcPct val="121700"/>
              </a:lnSpc>
              <a:buFont typeface="Arial"/>
              <a:buChar char="•"/>
              <a:tabLst>
                <a:tab pos="184150" algn="l"/>
              </a:tabLst>
            </a:pPr>
            <a:endParaRPr sz="12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086D9-658F-4F06-B684-CB775B192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6"/>
          <a:stretch/>
        </p:blipFill>
        <p:spPr>
          <a:xfrm>
            <a:off x="-1" y="6057731"/>
            <a:ext cx="9144000" cy="7978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2B9138-87CC-46E5-8C6D-BC2CD4713077}"/>
              </a:ext>
            </a:extLst>
          </p:cNvPr>
          <p:cNvSpPr txBox="1"/>
          <p:nvPr/>
        </p:nvSpPr>
        <p:spPr>
          <a:xfrm>
            <a:off x="4448432" y="6392562"/>
            <a:ext cx="4399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3	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44689"/>
            <a:ext cx="8053705" cy="4569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46990" indent="-170180">
              <a:lnSpc>
                <a:spcPct val="1193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400" b="1" spc="-5" dirty="0">
                <a:latin typeface="Cambria"/>
                <a:cs typeface="Cambria"/>
              </a:rPr>
              <a:t>C</a:t>
            </a:r>
            <a:r>
              <a:rPr sz="1400" b="1" spc="5" dirty="0">
                <a:latin typeface="Cambria"/>
                <a:cs typeface="Cambria"/>
              </a:rPr>
              <a:t>l</a:t>
            </a:r>
            <a:r>
              <a:rPr sz="1400" b="1" dirty="0">
                <a:latin typeface="Cambria"/>
                <a:cs typeface="Cambria"/>
              </a:rPr>
              <a:t>oud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15" dirty="0">
                <a:latin typeface="Cambria"/>
                <a:cs typeface="Cambria"/>
              </a:rPr>
              <a:t>A</a:t>
            </a:r>
            <a:r>
              <a:rPr sz="1400" b="1" dirty="0">
                <a:latin typeface="Cambria"/>
                <a:cs typeface="Cambria"/>
              </a:rPr>
              <a:t>dopt</a:t>
            </a:r>
            <a:r>
              <a:rPr sz="1400" b="1" spc="-5" dirty="0">
                <a:latin typeface="Cambria"/>
                <a:cs typeface="Cambria"/>
              </a:rPr>
              <a:t>i</a:t>
            </a:r>
            <a:r>
              <a:rPr sz="1400" b="1" dirty="0">
                <a:latin typeface="Cambria"/>
                <a:cs typeface="Cambria"/>
              </a:rPr>
              <a:t>o</a:t>
            </a:r>
            <a:r>
              <a:rPr sz="1400" b="1" spc="-10" dirty="0">
                <a:latin typeface="Cambria"/>
                <a:cs typeface="Cambria"/>
              </a:rPr>
              <a:t>n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-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g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iz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spc="-1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20" dirty="0">
                <a:latin typeface="Cambria"/>
                <a:cs typeface="Cambria"/>
              </a:rPr>
              <a:t>v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b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lo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a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5" dirty="0">
                <a:latin typeface="Cambria"/>
                <a:cs typeface="Cambria"/>
              </a:rPr>
              <a:t>p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0" dirty="0">
                <a:latin typeface="Cambria"/>
                <a:cs typeface="Cambria"/>
              </a:rPr>
              <a:t>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5" dirty="0">
                <a:latin typeface="Cambria"/>
                <a:cs typeface="Cambria"/>
              </a:rPr>
              <a:t>g</a:t>
            </a:r>
            <a:r>
              <a:rPr sz="1400" spc="-10" dirty="0">
                <a:latin typeface="Cambria"/>
                <a:cs typeface="Cambria"/>
              </a:rPr>
              <a:t>y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0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 t</a:t>
            </a:r>
            <a:r>
              <a:rPr sz="1400" spc="-1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 mig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10" dirty="0">
                <a:latin typeface="Cambria"/>
                <a:cs typeface="Cambria"/>
              </a:rPr>
              <a:t>ul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</a:t>
            </a:r>
            <a:r>
              <a:rPr sz="1400" spc="-10" dirty="0">
                <a:latin typeface="Cambria"/>
                <a:cs typeface="Cambria"/>
              </a:rPr>
              <a:t>in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j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k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</a:t>
            </a:r>
            <a:r>
              <a:rPr sz="1400" spc="-5" dirty="0">
                <a:latin typeface="Cambria"/>
                <a:cs typeface="Cambria"/>
              </a:rPr>
              <a:t>es</a:t>
            </a:r>
            <a:r>
              <a:rPr sz="1400" dirty="0">
                <a:latin typeface="Cambria"/>
                <a:cs typeface="Cambria"/>
              </a:rPr>
              <a:t>ta</a:t>
            </a:r>
            <a:r>
              <a:rPr sz="1400" spc="-5" dirty="0">
                <a:latin typeface="Cambria"/>
                <a:cs typeface="Cambria"/>
              </a:rPr>
              <a:t>b</a:t>
            </a:r>
            <a:r>
              <a:rPr sz="1400" spc="-10" dirty="0">
                <a:latin typeface="Cambria"/>
                <a:cs typeface="Cambria"/>
              </a:rPr>
              <a:t>lish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spc="-1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rds</a:t>
            </a:r>
            <a:r>
              <a:rPr sz="1400" spc="-5" dirty="0">
                <a:latin typeface="Cambria"/>
                <a:cs typeface="Cambria"/>
              </a:rPr>
              <a:t>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y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5" dirty="0">
                <a:latin typeface="Cambria"/>
                <a:cs typeface="Cambria"/>
              </a:rPr>
              <a:t>f</a:t>
            </a:r>
            <a:r>
              <a:rPr sz="1400" spc="-15" dirty="0">
                <a:latin typeface="Cambria"/>
                <a:cs typeface="Cambria"/>
              </a:rPr>
              <a:t>ig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emb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0" dirty="0">
                <a:latin typeface="Cambria"/>
                <a:cs typeface="Cambria"/>
              </a:rPr>
              <a:t>ci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f ne</a:t>
            </a:r>
            <a:r>
              <a:rPr sz="1400" dirty="0">
                <a:latin typeface="Cambria"/>
                <a:cs typeface="Cambria"/>
              </a:rPr>
              <a:t>w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ss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a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5" dirty="0">
                <a:latin typeface="Cambria"/>
                <a:cs typeface="Cambria"/>
              </a:rPr>
              <a:t>f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</a:t>
            </a:r>
            <a:r>
              <a:rPr sz="1400" spc="-10" dirty="0">
                <a:latin typeface="Cambria"/>
                <a:cs typeface="Cambria"/>
              </a:rPr>
              <a:t>y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ta</a:t>
            </a:r>
            <a:r>
              <a:rPr sz="1400" spc="-5" dirty="0">
                <a:latin typeface="Cambria"/>
                <a:cs typeface="Cambria"/>
              </a:rPr>
              <a:t>ff</a:t>
            </a:r>
            <a:endParaRPr sz="1400" dirty="0">
              <a:latin typeface="Cambria"/>
              <a:cs typeface="Cambria"/>
            </a:endParaRPr>
          </a:p>
          <a:p>
            <a:pPr marL="182880" marR="323850" indent="-170180">
              <a:lnSpc>
                <a:spcPct val="119300"/>
              </a:lnSpc>
              <a:spcBef>
                <a:spcPts val="994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400" b="1" dirty="0">
                <a:latin typeface="Cambria"/>
                <a:cs typeface="Cambria"/>
              </a:rPr>
              <a:t>M</a:t>
            </a:r>
            <a:r>
              <a:rPr sz="1400" b="1" spc="-5" dirty="0">
                <a:latin typeface="Cambria"/>
                <a:cs typeface="Cambria"/>
              </a:rPr>
              <a:t>ig</a:t>
            </a:r>
            <a:r>
              <a:rPr sz="1400" b="1" dirty="0">
                <a:latin typeface="Cambria"/>
                <a:cs typeface="Cambria"/>
              </a:rPr>
              <a:t>rat</a:t>
            </a:r>
            <a:r>
              <a:rPr sz="1400" b="1" spc="-5" dirty="0">
                <a:latin typeface="Cambria"/>
                <a:cs typeface="Cambria"/>
              </a:rPr>
              <a:t>i</a:t>
            </a:r>
            <a:r>
              <a:rPr sz="1400" b="1" spc="-10" dirty="0">
                <a:latin typeface="Cambria"/>
                <a:cs typeface="Cambria"/>
              </a:rPr>
              <a:t>on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– </a:t>
            </a:r>
            <a:r>
              <a:rPr sz="1400" spc="-15" dirty="0">
                <a:latin typeface="Cambria"/>
                <a:cs typeface="Cambria"/>
              </a:rPr>
              <a:t>pr</a:t>
            </a:r>
            <a:r>
              <a:rPr sz="1400" spc="-5" dirty="0">
                <a:latin typeface="Cambria"/>
                <a:cs typeface="Cambria"/>
              </a:rPr>
              <a:t>ep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spc="-20" dirty="0">
                <a:latin typeface="Cambria"/>
                <a:cs typeface="Cambria"/>
              </a:rPr>
              <a:t>ov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</a:t>
            </a:r>
            <a:r>
              <a:rPr sz="1400" spc="-5" dirty="0">
                <a:latin typeface="Cambria"/>
                <a:cs typeface="Cambria"/>
              </a:rPr>
              <a:t>ex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20" dirty="0">
                <a:latin typeface="Cambria"/>
                <a:cs typeface="Cambria"/>
              </a:rPr>
              <a:t>y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5" dirty="0">
                <a:latin typeface="Cambria"/>
                <a:cs typeface="Cambria"/>
              </a:rPr>
              <a:t>em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a</a:t>
            </a:r>
            <a:r>
              <a:rPr sz="1400" spc="-5" dirty="0">
                <a:latin typeface="Cambria"/>
                <a:cs typeface="Cambria"/>
              </a:rPr>
              <a:t>pp</a:t>
            </a:r>
            <a:r>
              <a:rPr sz="1400" spc="-10" dirty="0">
                <a:latin typeface="Cambria"/>
                <a:cs typeface="Cambria"/>
              </a:rPr>
              <a:t>li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t</a:t>
            </a:r>
            <a:r>
              <a:rPr sz="1400" spc="-1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20" dirty="0">
                <a:latin typeface="Cambria"/>
                <a:cs typeface="Cambria"/>
              </a:rPr>
              <a:t>v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5" dirty="0">
                <a:latin typeface="Cambria"/>
                <a:cs typeface="Cambria"/>
              </a:rPr>
              <a:t>me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pr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 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y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0" dirty="0">
                <a:latin typeface="Cambria"/>
                <a:cs typeface="Cambria"/>
              </a:rPr>
              <a:t>ll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5" dirty="0">
                <a:latin typeface="Cambria"/>
                <a:cs typeface="Cambria"/>
              </a:rPr>
              <a:t>ge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5" dirty="0">
                <a:latin typeface="Cambria"/>
                <a:cs typeface="Cambria"/>
              </a:rPr>
              <a:t>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5" dirty="0">
                <a:latin typeface="Cambria"/>
                <a:cs typeface="Cambria"/>
              </a:rPr>
              <a:t>di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</a:t>
            </a:r>
            <a:r>
              <a:rPr sz="1400" spc="-15" dirty="0">
                <a:latin typeface="Cambria"/>
                <a:cs typeface="Cambria"/>
              </a:rPr>
              <a:t>sy</a:t>
            </a:r>
            <a:r>
              <a:rPr sz="1400" spc="-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dirty="0">
                <a:latin typeface="Cambria"/>
                <a:cs typeface="Cambria"/>
              </a:rPr>
              <a:t>m 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ep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u</a:t>
            </a:r>
            <a:r>
              <a:rPr sz="1400" spc="-5" dirty="0">
                <a:latin typeface="Cambria"/>
                <a:cs typeface="Cambria"/>
              </a:rPr>
              <a:t>pg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5" dirty="0">
                <a:latin typeface="Cambria"/>
                <a:cs typeface="Cambria"/>
              </a:rPr>
              <a:t>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g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v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20" dirty="0">
                <a:latin typeface="Cambria"/>
                <a:cs typeface="Cambria"/>
              </a:rPr>
              <a:t>m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mig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exe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ut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</a:t>
            </a:r>
            <a:r>
              <a:rPr sz="1400" spc="-5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ut</a:t>
            </a:r>
            <a:r>
              <a:rPr sz="1400" spc="-20" dirty="0">
                <a:latin typeface="Cambria"/>
                <a:cs typeface="Cambria"/>
              </a:rPr>
              <a:t>ov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0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 w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dirty="0">
                <a:latin typeface="Cambria"/>
                <a:cs typeface="Cambria"/>
              </a:rPr>
              <a:t>al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15" dirty="0">
                <a:latin typeface="Cambria"/>
                <a:cs typeface="Cambria"/>
              </a:rPr>
              <a:t>sr</a:t>
            </a:r>
            <a:r>
              <a:rPr sz="1400" spc="-10" dirty="0">
                <a:latin typeface="Cambria"/>
                <a:cs typeface="Cambria"/>
              </a:rPr>
              <a:t>u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s</a:t>
            </a:r>
            <a:endParaRPr sz="1400" dirty="0">
              <a:latin typeface="Cambria"/>
              <a:cs typeface="Cambria"/>
            </a:endParaRPr>
          </a:p>
          <a:p>
            <a:pPr marL="182880" marR="397510" indent="-170180">
              <a:lnSpc>
                <a:spcPct val="118600"/>
              </a:lnSpc>
              <a:spcBef>
                <a:spcPts val="910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400" b="1" spc="-20" dirty="0">
                <a:latin typeface="Cambria"/>
                <a:cs typeface="Cambria"/>
              </a:rPr>
              <a:t>Se</a:t>
            </a:r>
            <a:r>
              <a:rPr sz="1400" b="1" spc="-5" dirty="0">
                <a:latin typeface="Cambria"/>
                <a:cs typeface="Cambria"/>
              </a:rPr>
              <a:t>c</a:t>
            </a:r>
            <a:r>
              <a:rPr sz="1400" b="1" dirty="0">
                <a:latin typeface="Cambria"/>
                <a:cs typeface="Cambria"/>
              </a:rPr>
              <a:t>ur</a:t>
            </a:r>
            <a:r>
              <a:rPr sz="1400" b="1" spc="-5" dirty="0">
                <a:latin typeface="Cambria"/>
                <a:cs typeface="Cambria"/>
              </a:rPr>
              <a:t>i</a:t>
            </a:r>
            <a:r>
              <a:rPr sz="1400" b="1" dirty="0">
                <a:latin typeface="Cambria"/>
                <a:cs typeface="Cambria"/>
              </a:rPr>
              <a:t>t</a:t>
            </a:r>
            <a:r>
              <a:rPr sz="1400" b="1" spc="-10" dirty="0">
                <a:latin typeface="Cambria"/>
                <a:cs typeface="Cambria"/>
              </a:rPr>
              <a:t>y</a:t>
            </a:r>
            <a:r>
              <a:rPr sz="1400" b="1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-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ss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5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al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10" dirty="0">
                <a:latin typeface="Cambria"/>
                <a:cs typeface="Cambria"/>
              </a:rPr>
              <a:t>u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cr</a:t>
            </a:r>
            <a:r>
              <a:rPr sz="1400" spc="-5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ic</a:t>
            </a:r>
            <a:r>
              <a:rPr sz="1400" dirty="0">
                <a:latin typeface="Cambria"/>
                <a:cs typeface="Cambria"/>
              </a:rPr>
              <a:t>al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a</a:t>
            </a:r>
            <a:r>
              <a:rPr sz="1400" spc="-15" dirty="0">
                <a:latin typeface="Cambria"/>
                <a:cs typeface="Cambria"/>
              </a:rPr>
              <a:t>ss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a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w</a:t>
            </a:r>
            <a:r>
              <a:rPr sz="1400" spc="-10" dirty="0">
                <a:latin typeface="Cambria"/>
                <a:cs typeface="Cambria"/>
              </a:rPr>
              <a:t>el</a:t>
            </a:r>
            <a:r>
              <a:rPr sz="1400" dirty="0">
                <a:latin typeface="Cambria"/>
                <a:cs typeface="Cambria"/>
              </a:rPr>
              <a:t>l</a:t>
            </a:r>
            <a:r>
              <a:rPr sz="1400" spc="-5" dirty="0">
                <a:latin typeface="Cambria"/>
                <a:cs typeface="Cambria"/>
              </a:rPr>
              <a:t> p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spc="-5" dirty="0">
                <a:latin typeface="Cambria"/>
                <a:cs typeface="Cambria"/>
              </a:rPr>
              <a:t>.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spc="-15" dirty="0">
                <a:latin typeface="Cambria"/>
                <a:cs typeface="Cambria"/>
              </a:rPr>
              <a:t>isc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5" dirty="0">
                <a:latin typeface="Cambria"/>
                <a:cs typeface="Cambria"/>
              </a:rPr>
              <a:t>f</a:t>
            </a:r>
            <a:r>
              <a:rPr sz="1400" spc="-15" dirty="0">
                <a:latin typeface="Cambria"/>
                <a:cs typeface="Cambria"/>
              </a:rPr>
              <a:t>ig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ed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20" dirty="0">
                <a:latin typeface="Cambria"/>
                <a:cs typeface="Cambria"/>
              </a:rPr>
              <a:t>v</a:t>
            </a:r>
            <a:r>
              <a:rPr sz="1400" spc="-10" dirty="0">
                <a:latin typeface="Cambria"/>
                <a:cs typeface="Cambria"/>
              </a:rPr>
              <a:t>ic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q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ly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10" dirty="0">
                <a:latin typeface="Cambria"/>
                <a:cs typeface="Cambria"/>
              </a:rPr>
              <a:t>ul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spc="-10" dirty="0">
                <a:latin typeface="Cambria"/>
                <a:cs typeface="Cambria"/>
              </a:rPr>
              <a:t>a</a:t>
            </a:r>
            <a:r>
              <a:rPr sz="1400" dirty="0">
                <a:latin typeface="Cambria"/>
                <a:cs typeface="Cambria"/>
              </a:rPr>
              <a:t>ta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0" dirty="0">
                <a:latin typeface="Cambria"/>
                <a:cs typeface="Cambria"/>
              </a:rPr>
              <a:t>s</a:t>
            </a:r>
            <a:endParaRPr sz="1400" dirty="0">
              <a:latin typeface="Cambria"/>
              <a:cs typeface="Cambria"/>
            </a:endParaRPr>
          </a:p>
          <a:p>
            <a:pPr marL="182880" marR="581025" indent="-170180">
              <a:lnSpc>
                <a:spcPct val="124300"/>
              </a:lnSpc>
              <a:spcBef>
                <a:spcPts val="81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400" b="1" spc="-5" dirty="0">
                <a:latin typeface="Cambria"/>
                <a:cs typeface="Cambria"/>
              </a:rPr>
              <a:t>C</a:t>
            </a:r>
            <a:r>
              <a:rPr sz="1400" b="1" dirty="0">
                <a:latin typeface="Cambria"/>
                <a:cs typeface="Cambria"/>
              </a:rPr>
              <a:t>omp</a:t>
            </a:r>
            <a:r>
              <a:rPr sz="1400" b="1" spc="5" dirty="0">
                <a:latin typeface="Cambria"/>
                <a:cs typeface="Cambria"/>
              </a:rPr>
              <a:t>l</a:t>
            </a:r>
            <a:r>
              <a:rPr sz="1400" b="1" spc="-5" dirty="0">
                <a:latin typeface="Cambria"/>
                <a:cs typeface="Cambria"/>
              </a:rPr>
              <a:t>i</a:t>
            </a:r>
            <a:r>
              <a:rPr sz="1400" b="1" dirty="0">
                <a:latin typeface="Cambria"/>
                <a:cs typeface="Cambria"/>
              </a:rPr>
              <a:t>a</a:t>
            </a:r>
            <a:r>
              <a:rPr sz="1400" b="1" spc="-5" dirty="0">
                <a:latin typeface="Cambria"/>
                <a:cs typeface="Cambria"/>
              </a:rPr>
              <a:t>nc</a:t>
            </a:r>
            <a:r>
              <a:rPr sz="1400" b="1" spc="-10" dirty="0">
                <a:latin typeface="Cambria"/>
                <a:cs typeface="Cambria"/>
              </a:rPr>
              <a:t>e</a:t>
            </a:r>
            <a:r>
              <a:rPr sz="1400" b="1" spc="-5" dirty="0">
                <a:latin typeface="Cambria"/>
                <a:cs typeface="Cambria"/>
              </a:rPr>
              <a:t> -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th</a:t>
            </a:r>
            <a:r>
              <a:rPr sz="1400" spc="5" dirty="0">
                <a:latin typeface="Cambria"/>
                <a:cs typeface="Cambria"/>
              </a:rPr>
              <a:t>a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g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iz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a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20" dirty="0">
                <a:latin typeface="Cambria"/>
                <a:cs typeface="Cambria"/>
              </a:rPr>
              <a:t>om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spc="-10" dirty="0">
                <a:latin typeface="Cambria"/>
                <a:cs typeface="Cambria"/>
              </a:rPr>
              <a:t>li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w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lang="en-US" sz="1400" spc="-15" dirty="0">
                <a:latin typeface="Cambria"/>
                <a:cs typeface="Cambria"/>
              </a:rPr>
              <a:t>the 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y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rd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a</a:t>
            </a:r>
            <a:r>
              <a:rPr sz="1400" spc="-5" dirty="0">
                <a:latin typeface="Cambria"/>
                <a:cs typeface="Cambria"/>
              </a:rPr>
              <a:t>f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er</a:t>
            </a:r>
            <a:r>
              <a:rPr sz="1400" spc="-5" dirty="0">
                <a:latin typeface="Cambria"/>
                <a:cs typeface="Cambria"/>
              </a:rPr>
              <a:t> mig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lang="en-US" sz="1400" dirty="0">
                <a:latin typeface="Cambria"/>
                <a:cs typeface="Cambria"/>
              </a:rPr>
              <a:t> and 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v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lang="en-US" sz="1400" spc="5" dirty="0">
                <a:latin typeface="Cambria"/>
                <a:cs typeface="Cambria"/>
              </a:rPr>
              <a:t>a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0" dirty="0">
                <a:latin typeface="Cambria"/>
                <a:cs typeface="Cambria"/>
              </a:rPr>
              <a:t>r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spc="-5" dirty="0">
                <a:latin typeface="Cambria"/>
                <a:cs typeface="Cambria"/>
              </a:rPr>
              <a:t>-</a:t>
            </a:r>
            <a:r>
              <a:rPr sz="1400" spc="-15" dirty="0">
                <a:latin typeface="Cambria"/>
                <a:cs typeface="Cambria"/>
              </a:rPr>
              <a:t>sp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0" dirty="0">
                <a:latin typeface="Cambria"/>
                <a:cs typeface="Cambria"/>
              </a:rPr>
              <a:t>ci</a:t>
            </a:r>
            <a:r>
              <a:rPr sz="1400" spc="-5" dirty="0">
                <a:latin typeface="Cambria"/>
                <a:cs typeface="Cambria"/>
              </a:rPr>
              <a:t>f</a:t>
            </a:r>
            <a:r>
              <a:rPr sz="1400" spc="-10" dirty="0">
                <a:latin typeface="Cambria"/>
                <a:cs typeface="Cambria"/>
              </a:rPr>
              <a:t>ic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y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q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ir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20" dirty="0">
                <a:latin typeface="Cambria"/>
                <a:cs typeface="Cambria"/>
              </a:rPr>
              <a:t>m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s.</a:t>
            </a:r>
            <a:endParaRPr sz="1400" dirty="0">
              <a:latin typeface="Cambria"/>
              <a:cs typeface="Cambria"/>
            </a:endParaRPr>
          </a:p>
          <a:p>
            <a:pPr marL="182880" marR="5080" indent="-170180">
              <a:lnSpc>
                <a:spcPct val="101400"/>
              </a:lnSpc>
              <a:spcBef>
                <a:spcPts val="100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400" b="1" spc="-5" dirty="0">
                <a:latin typeface="Cambria"/>
                <a:cs typeface="Cambria"/>
              </a:rPr>
              <a:t>G</a:t>
            </a:r>
            <a:r>
              <a:rPr sz="1400" b="1" dirty="0">
                <a:latin typeface="Cambria"/>
                <a:cs typeface="Cambria"/>
              </a:rPr>
              <a:t>o</a:t>
            </a:r>
            <a:r>
              <a:rPr sz="1400" b="1" spc="-20" dirty="0">
                <a:latin typeface="Cambria"/>
                <a:cs typeface="Cambria"/>
              </a:rPr>
              <a:t>ve</a:t>
            </a:r>
            <a:r>
              <a:rPr sz="1400" b="1" dirty="0">
                <a:latin typeface="Cambria"/>
                <a:cs typeface="Cambria"/>
              </a:rPr>
              <a:t>r</a:t>
            </a:r>
            <a:r>
              <a:rPr sz="1400" b="1" spc="-10" dirty="0">
                <a:latin typeface="Cambria"/>
                <a:cs typeface="Cambria"/>
              </a:rPr>
              <a:t>n</a:t>
            </a:r>
            <a:r>
              <a:rPr sz="1400" b="1" dirty="0">
                <a:latin typeface="Cambria"/>
                <a:cs typeface="Cambria"/>
              </a:rPr>
              <a:t>a</a:t>
            </a:r>
            <a:r>
              <a:rPr sz="1400" b="1" spc="-10" dirty="0">
                <a:latin typeface="Cambria"/>
                <a:cs typeface="Cambria"/>
              </a:rPr>
              <a:t>n</a:t>
            </a:r>
            <a:r>
              <a:rPr sz="1400" b="1" spc="-5" dirty="0">
                <a:latin typeface="Cambria"/>
                <a:cs typeface="Cambria"/>
              </a:rPr>
              <a:t>c</a:t>
            </a:r>
            <a:r>
              <a:rPr sz="1400" b="1" spc="-20" dirty="0">
                <a:latin typeface="Cambria"/>
                <a:cs typeface="Cambria"/>
              </a:rPr>
              <a:t>e</a:t>
            </a:r>
            <a:r>
              <a:rPr sz="1400" b="1" spc="5" dirty="0">
                <a:latin typeface="Cambria"/>
                <a:cs typeface="Cambria"/>
              </a:rPr>
              <a:t>/</a:t>
            </a:r>
            <a:r>
              <a:rPr sz="1400" b="1" spc="-5" dirty="0">
                <a:latin typeface="Cambria"/>
                <a:cs typeface="Cambria"/>
              </a:rPr>
              <a:t>C</a:t>
            </a:r>
            <a:r>
              <a:rPr sz="1400" b="1" dirty="0">
                <a:latin typeface="Cambria"/>
                <a:cs typeface="Cambria"/>
              </a:rPr>
              <a:t>o</a:t>
            </a:r>
            <a:r>
              <a:rPr sz="1400" b="1" spc="-10" dirty="0">
                <a:latin typeface="Cambria"/>
                <a:cs typeface="Cambria"/>
              </a:rPr>
              <a:t>n</a:t>
            </a:r>
            <a:r>
              <a:rPr sz="1400" b="1" dirty="0">
                <a:latin typeface="Cambria"/>
                <a:cs typeface="Cambria"/>
              </a:rPr>
              <a:t>trol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-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c</a:t>
            </a:r>
            <a:r>
              <a:rPr sz="1400" spc="-5" dirty="0">
                <a:latin typeface="Cambria"/>
                <a:cs typeface="Cambria"/>
              </a:rPr>
              <a:t>l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ss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l</a:t>
            </a:r>
            <a:r>
              <a:rPr sz="1400" spc="-10" dirty="0">
                <a:latin typeface="Cambria"/>
                <a:cs typeface="Cambria"/>
              </a:rPr>
              <a:t>y</a:t>
            </a:r>
            <a:r>
              <a:rPr sz="1400" spc="-5" dirty="0">
                <a:latin typeface="Cambria"/>
                <a:cs typeface="Cambria"/>
              </a:rPr>
              <a:t> p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20" dirty="0">
                <a:latin typeface="Cambria"/>
                <a:cs typeface="Cambria"/>
              </a:rPr>
              <a:t>ov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, </a:t>
            </a:r>
            <a:r>
              <a:rPr sz="1400" spc="-20" dirty="0">
                <a:latin typeface="Cambria"/>
                <a:cs typeface="Cambria"/>
              </a:rPr>
              <a:t>co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ll</a:t>
            </a:r>
            <a:r>
              <a:rPr sz="1400" spc="-10" dirty="0">
                <a:latin typeface="Cambria"/>
                <a:cs typeface="Cambria"/>
              </a:rPr>
              <a:t>ed</a:t>
            </a:r>
            <a:r>
              <a:rPr sz="1400" dirty="0">
                <a:latin typeface="Cambria"/>
                <a:cs typeface="Cambria"/>
              </a:rPr>
              <a:t> 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5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ta</a:t>
            </a:r>
            <a:r>
              <a:rPr sz="1400" spc="-5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ed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n a</a:t>
            </a:r>
            <a:r>
              <a:rPr sz="1400" spc="-10" dirty="0">
                <a:latin typeface="Cambria"/>
                <a:cs typeface="Cambria"/>
              </a:rPr>
              <a:t>c</a:t>
            </a:r>
            <a:r>
              <a:rPr sz="1400" spc="-20" dirty="0">
                <a:latin typeface="Cambria"/>
                <a:cs typeface="Cambria"/>
              </a:rPr>
              <a:t>co</a:t>
            </a:r>
            <a:r>
              <a:rPr sz="1400" spc="-15" dirty="0">
                <a:latin typeface="Cambria"/>
                <a:cs typeface="Cambria"/>
              </a:rPr>
              <a:t>rd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20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w</a:t>
            </a:r>
            <a:r>
              <a:rPr sz="1400" spc="-5" dirty="0">
                <a:latin typeface="Cambria"/>
                <a:cs typeface="Cambria"/>
              </a:rPr>
              <a:t>i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g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iz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’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M</a:t>
            </a:r>
            <a:r>
              <a:rPr sz="1400" spc="-5" dirty="0">
                <a:latin typeface="Cambria"/>
                <a:cs typeface="Cambria"/>
              </a:rPr>
              <a:t> p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l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ie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.</a:t>
            </a:r>
          </a:p>
          <a:p>
            <a:pPr marL="182880" marR="330200" indent="-170180">
              <a:lnSpc>
                <a:spcPct val="101400"/>
              </a:lnSpc>
              <a:spcBef>
                <a:spcPts val="88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400" b="1" dirty="0">
                <a:latin typeface="Cambria"/>
                <a:cs typeface="Cambria"/>
              </a:rPr>
              <a:t>Aut</a:t>
            </a:r>
            <a:r>
              <a:rPr sz="1400" b="1" spc="-10" dirty="0">
                <a:latin typeface="Cambria"/>
                <a:cs typeface="Cambria"/>
              </a:rPr>
              <a:t>h</a:t>
            </a:r>
            <a:r>
              <a:rPr sz="1400" b="1" dirty="0">
                <a:latin typeface="Cambria"/>
                <a:cs typeface="Cambria"/>
              </a:rPr>
              <a:t>or</a:t>
            </a:r>
            <a:r>
              <a:rPr sz="1400" b="1" spc="-5" dirty="0">
                <a:latin typeface="Cambria"/>
                <a:cs typeface="Cambria"/>
              </a:rPr>
              <a:t>i</a:t>
            </a:r>
            <a:r>
              <a:rPr sz="1400" b="1" dirty="0">
                <a:latin typeface="Cambria"/>
                <a:cs typeface="Cambria"/>
              </a:rPr>
              <a:t>t</a:t>
            </a:r>
            <a:r>
              <a:rPr sz="1400" b="1" spc="-10" dirty="0">
                <a:latin typeface="Cambria"/>
                <a:cs typeface="Cambria"/>
              </a:rPr>
              <a:t>y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to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Op</a:t>
            </a:r>
            <a:r>
              <a:rPr sz="1400" b="1" spc="-20" dirty="0">
                <a:latin typeface="Cambria"/>
                <a:cs typeface="Cambria"/>
              </a:rPr>
              <a:t>e</a:t>
            </a:r>
            <a:r>
              <a:rPr sz="1400" b="1" dirty="0">
                <a:latin typeface="Cambria"/>
                <a:cs typeface="Cambria"/>
              </a:rPr>
              <a:t>rat</a:t>
            </a:r>
            <a:r>
              <a:rPr sz="1400" b="1" spc="-10" dirty="0">
                <a:latin typeface="Cambria"/>
                <a:cs typeface="Cambria"/>
              </a:rPr>
              <a:t>e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– </a:t>
            </a:r>
            <a:r>
              <a:rPr sz="1400" spc="-15" dirty="0">
                <a:latin typeface="Cambria"/>
                <a:cs typeface="Cambria"/>
              </a:rPr>
              <a:t>cr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A</a:t>
            </a:r>
            <a:r>
              <a:rPr sz="1400" spc="-5" dirty="0">
                <a:latin typeface="Cambria"/>
                <a:cs typeface="Cambria"/>
              </a:rPr>
              <a:t>T</a:t>
            </a:r>
            <a:r>
              <a:rPr sz="1400" dirty="0">
                <a:latin typeface="Cambria"/>
                <a:cs typeface="Cambria"/>
              </a:rPr>
              <a:t>O 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5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ka</a:t>
            </a:r>
            <a:r>
              <a:rPr sz="1400" spc="-5" dirty="0">
                <a:latin typeface="Cambria"/>
                <a:cs typeface="Cambria"/>
              </a:rPr>
              <a:t>g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q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ir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5" dirty="0">
                <a:latin typeface="Cambria"/>
                <a:cs typeface="Cambria"/>
              </a:rPr>
              <a:t>rp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a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</a:t>
            </a:r>
            <a:r>
              <a:rPr lang="en-US" sz="1400" spc="-15" dirty="0">
                <a:latin typeface="Cambria"/>
                <a:cs typeface="Cambria"/>
              </a:rPr>
              <a:t>client’s 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q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ir</a:t>
            </a:r>
            <a:r>
              <a:rPr sz="1400" spc="-5" dirty="0">
                <a:latin typeface="Cambria"/>
                <a:cs typeface="Cambria"/>
              </a:rPr>
              <a:t>eme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lang="en-US" sz="1400" spc="-15" dirty="0">
                <a:latin typeface="Cambria"/>
                <a:cs typeface="Cambria"/>
              </a:rPr>
              <a:t>regulatory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mm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cl</a:t>
            </a:r>
            <a:r>
              <a:rPr sz="1400" spc="-1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spc="-5" dirty="0">
                <a:latin typeface="Cambria"/>
                <a:cs typeface="Cambria"/>
              </a:rPr>
              <a:t>-</a:t>
            </a:r>
            <a:r>
              <a:rPr sz="1400" spc="-15" dirty="0">
                <a:latin typeface="Cambria"/>
                <a:cs typeface="Cambria"/>
              </a:rPr>
              <a:t>sp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0" dirty="0">
                <a:latin typeface="Cambria"/>
                <a:cs typeface="Cambria"/>
              </a:rPr>
              <a:t>ci</a:t>
            </a:r>
            <a:r>
              <a:rPr sz="1400" spc="-5" dirty="0">
                <a:latin typeface="Cambria"/>
                <a:cs typeface="Cambria"/>
              </a:rPr>
              <a:t>f</a:t>
            </a:r>
            <a:r>
              <a:rPr sz="1400" spc="-10" dirty="0">
                <a:latin typeface="Cambria"/>
                <a:cs typeface="Cambria"/>
              </a:rPr>
              <a:t>ic</a:t>
            </a:r>
            <a:r>
              <a:rPr sz="1400" dirty="0">
                <a:latin typeface="Cambria"/>
                <a:cs typeface="Cambria"/>
              </a:rPr>
              <a:t> a</a:t>
            </a:r>
            <a:r>
              <a:rPr sz="1400" spc="-15" dirty="0">
                <a:latin typeface="Cambria"/>
                <a:cs typeface="Cambria"/>
              </a:rPr>
              <a:t>sp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f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g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iz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n</a:t>
            </a:r>
          </a:p>
          <a:p>
            <a:pPr marL="182880" marR="462280" indent="-170180">
              <a:lnSpc>
                <a:spcPct val="101400"/>
              </a:lnSpc>
              <a:spcBef>
                <a:spcPts val="790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400" b="1" spc="-5" dirty="0">
                <a:latin typeface="Cambria"/>
                <a:cs typeface="Cambria"/>
              </a:rPr>
              <a:t>C</a:t>
            </a:r>
            <a:r>
              <a:rPr sz="1400" b="1" dirty="0">
                <a:latin typeface="Cambria"/>
                <a:cs typeface="Cambria"/>
              </a:rPr>
              <a:t>o</a:t>
            </a:r>
            <a:r>
              <a:rPr sz="1400" b="1" spc="-15" dirty="0">
                <a:latin typeface="Cambria"/>
                <a:cs typeface="Cambria"/>
              </a:rPr>
              <a:t>s</a:t>
            </a:r>
            <a:r>
              <a:rPr sz="1400" b="1" dirty="0">
                <a:latin typeface="Cambria"/>
                <a:cs typeface="Cambria"/>
              </a:rPr>
              <a:t>t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Ma</a:t>
            </a:r>
            <a:r>
              <a:rPr sz="1400" b="1" spc="-5" dirty="0">
                <a:latin typeface="Cambria"/>
                <a:cs typeface="Cambria"/>
              </a:rPr>
              <a:t>n</a:t>
            </a:r>
            <a:r>
              <a:rPr sz="1400" b="1" dirty="0">
                <a:latin typeface="Cambria"/>
                <a:cs typeface="Cambria"/>
              </a:rPr>
              <a:t>a</a:t>
            </a:r>
            <a:r>
              <a:rPr sz="1400" b="1" spc="-5" dirty="0">
                <a:latin typeface="Cambria"/>
                <a:cs typeface="Cambria"/>
              </a:rPr>
              <a:t>g</a:t>
            </a:r>
            <a:r>
              <a:rPr sz="1400" b="1" spc="-20" dirty="0">
                <a:latin typeface="Cambria"/>
                <a:cs typeface="Cambria"/>
              </a:rPr>
              <a:t>e</a:t>
            </a:r>
            <a:r>
              <a:rPr sz="1400" b="1" dirty="0">
                <a:latin typeface="Cambria"/>
                <a:cs typeface="Cambria"/>
              </a:rPr>
              <a:t>m</a:t>
            </a:r>
            <a:r>
              <a:rPr sz="1400" b="1" spc="-20" dirty="0">
                <a:latin typeface="Cambria"/>
                <a:cs typeface="Cambria"/>
              </a:rPr>
              <a:t>e</a:t>
            </a:r>
            <a:r>
              <a:rPr sz="1400" b="1" spc="-5" dirty="0">
                <a:latin typeface="Cambria"/>
                <a:cs typeface="Cambria"/>
              </a:rPr>
              <a:t>n</a:t>
            </a:r>
            <a:r>
              <a:rPr sz="1400" b="1" dirty="0">
                <a:latin typeface="Cambria"/>
                <a:cs typeface="Cambria"/>
              </a:rPr>
              <a:t>t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-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n-</a:t>
            </a:r>
            <a:r>
              <a:rPr sz="1400" spc="-15" dirty="0">
                <a:latin typeface="Cambria"/>
                <a:cs typeface="Cambria"/>
              </a:rPr>
              <a:t>d</a:t>
            </a:r>
            <a:r>
              <a:rPr sz="1400" spc="-5" dirty="0">
                <a:latin typeface="Cambria"/>
                <a:cs typeface="Cambria"/>
              </a:rPr>
              <a:t>em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sc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5" dirty="0">
                <a:latin typeface="Cambria"/>
                <a:cs typeface="Cambria"/>
              </a:rPr>
              <a:t>b</a:t>
            </a:r>
            <a:r>
              <a:rPr sz="1400" spc="-10" dirty="0">
                <a:latin typeface="Cambria"/>
                <a:cs typeface="Cambria"/>
              </a:rPr>
              <a:t>le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atu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f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5" dirty="0">
                <a:latin typeface="Cambria"/>
                <a:cs typeface="Cambria"/>
              </a:rPr>
              <a:t>mp</a:t>
            </a:r>
            <a:r>
              <a:rPr sz="1400" dirty="0">
                <a:latin typeface="Cambria"/>
                <a:cs typeface="Cambria"/>
              </a:rPr>
              <a:t>ut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-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20" dirty="0">
                <a:latin typeface="Cambria"/>
                <a:cs typeface="Cambria"/>
              </a:rPr>
              <a:t>v</a:t>
            </a:r>
            <a:r>
              <a:rPr sz="1400" spc="-10" dirty="0">
                <a:latin typeface="Cambria"/>
                <a:cs typeface="Cambria"/>
              </a:rPr>
              <a:t>ic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spc="-15" dirty="0">
                <a:latin typeface="Cambria"/>
                <a:cs typeface="Cambria"/>
              </a:rPr>
              <a:t>r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spc="-5" dirty="0">
                <a:latin typeface="Cambria"/>
                <a:cs typeface="Cambria"/>
              </a:rPr>
              <a:t>e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u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5" dirty="0">
                <a:latin typeface="Cambria"/>
                <a:cs typeface="Cambria"/>
              </a:rPr>
              <a:t>iq</a:t>
            </a:r>
            <a:r>
              <a:rPr sz="1400" dirty="0">
                <a:latin typeface="Cambria"/>
                <a:cs typeface="Cambria"/>
              </a:rPr>
              <a:t>u</a:t>
            </a:r>
            <a:r>
              <a:rPr sz="1400" spc="-10" dirty="0">
                <a:latin typeface="Cambria"/>
                <a:cs typeface="Cambria"/>
              </a:rPr>
              <a:t>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10" dirty="0">
                <a:latin typeface="Cambria"/>
                <a:cs typeface="Cambria"/>
              </a:rPr>
              <a:t>h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10" dirty="0">
                <a:latin typeface="Cambria"/>
                <a:cs typeface="Cambria"/>
              </a:rPr>
              <a:t>ll</a:t>
            </a:r>
            <a:r>
              <a:rPr sz="1400" spc="5" dirty="0">
                <a:latin typeface="Cambria"/>
                <a:cs typeface="Cambria"/>
              </a:rPr>
              <a:t>en</a:t>
            </a:r>
            <a:r>
              <a:rPr sz="1400" spc="-5" dirty="0">
                <a:latin typeface="Cambria"/>
                <a:cs typeface="Cambria"/>
              </a:rPr>
              <a:t>ge</a:t>
            </a:r>
            <a:r>
              <a:rPr sz="1400" spc="-10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</a:t>
            </a:r>
            <a:r>
              <a:rPr sz="1400" spc="-10" dirty="0">
                <a:latin typeface="Cambria"/>
                <a:cs typeface="Cambria"/>
              </a:rPr>
              <a:t>l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nn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spc="-1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-5" dirty="0">
                <a:latin typeface="Cambria"/>
                <a:cs typeface="Cambria"/>
              </a:rPr>
              <a:t>g</a:t>
            </a:r>
            <a:r>
              <a:rPr sz="1400" spc="-1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n</a:t>
            </a:r>
            <a:r>
              <a:rPr sz="1400" dirty="0">
                <a:latin typeface="Cambria"/>
                <a:cs typeface="Cambria"/>
              </a:rPr>
              <a:t>g </a:t>
            </a:r>
            <a:r>
              <a:rPr sz="1400" spc="-15" dirty="0">
                <a:latin typeface="Cambria"/>
                <a:cs typeface="Cambria"/>
              </a:rPr>
              <a:t>c</a:t>
            </a:r>
            <a:r>
              <a:rPr sz="1400" spc="-20" dirty="0">
                <a:latin typeface="Cambria"/>
                <a:cs typeface="Cambria"/>
              </a:rPr>
              <a:t>o</a:t>
            </a:r>
            <a:r>
              <a:rPr sz="1400" spc="-15" dirty="0">
                <a:latin typeface="Cambria"/>
                <a:cs typeface="Cambria"/>
              </a:rPr>
              <a:t>s</a:t>
            </a:r>
            <a:r>
              <a:rPr sz="1400" dirty="0">
                <a:latin typeface="Cambria"/>
                <a:cs typeface="Cambria"/>
              </a:rPr>
              <a:t>t</a:t>
            </a:r>
            <a:r>
              <a:rPr sz="1400" spc="-10" dirty="0">
                <a:latin typeface="Cambria"/>
                <a:cs typeface="Cambria"/>
              </a:rPr>
              <a:t>s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Cloud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– </a:t>
            </a:r>
            <a:r>
              <a:rPr spc="-25" dirty="0"/>
              <a:t>U</a:t>
            </a:r>
            <a:r>
              <a:rPr spc="-15" dirty="0"/>
              <a:t>nd</a:t>
            </a:r>
            <a:r>
              <a:rPr spc="5" dirty="0"/>
              <a:t>e</a:t>
            </a:r>
            <a:r>
              <a:rPr dirty="0"/>
              <a:t>r</a:t>
            </a:r>
            <a:r>
              <a:rPr spc="-10" dirty="0"/>
              <a:t>s</a:t>
            </a:r>
            <a:r>
              <a:rPr spc="-20" dirty="0"/>
              <a:t>t</a:t>
            </a:r>
            <a:r>
              <a:rPr spc="-15" dirty="0"/>
              <a:t>and</a:t>
            </a:r>
            <a:r>
              <a:rPr spc="-10" dirty="0"/>
              <a:t>i</a:t>
            </a:r>
            <a:r>
              <a:rPr spc="-15" dirty="0"/>
              <a:t>n</a:t>
            </a:r>
            <a:r>
              <a:rPr dirty="0"/>
              <a:t>g</a:t>
            </a:r>
            <a:r>
              <a:rPr spc="-5" dirty="0"/>
              <a:t> </a:t>
            </a:r>
            <a:r>
              <a:rPr dirty="0"/>
              <a:t>C</a:t>
            </a:r>
            <a:r>
              <a:rPr spc="-15" dirty="0"/>
              <a:t>ha</a:t>
            </a:r>
            <a:r>
              <a:rPr spc="-10" dirty="0"/>
              <a:t>ll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g</a:t>
            </a:r>
            <a:r>
              <a:rPr spc="5" dirty="0"/>
              <a:t>e</a:t>
            </a:r>
            <a:r>
              <a:rPr spc="-1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533400" y="898328"/>
            <a:ext cx="8141334" cy="0"/>
          </a:xfrm>
          <a:custGeom>
            <a:avLst/>
            <a:gdLst/>
            <a:ahLst/>
            <a:cxnLst/>
            <a:rect l="l" t="t" r="r" b="b"/>
            <a:pathLst>
              <a:path w="8141334">
                <a:moveTo>
                  <a:pt x="0" y="0"/>
                </a:moveTo>
                <a:lnTo>
                  <a:pt x="8140849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1EF23-5126-461C-AA47-AA97D563E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6"/>
          <a:stretch/>
        </p:blipFill>
        <p:spPr>
          <a:xfrm>
            <a:off x="-1" y="6065977"/>
            <a:ext cx="9144000" cy="797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02E369-30B5-40A8-AE1D-72C406DE67D9}"/>
              </a:ext>
            </a:extLst>
          </p:cNvPr>
          <p:cNvSpPr txBox="1"/>
          <p:nvPr/>
        </p:nvSpPr>
        <p:spPr>
          <a:xfrm>
            <a:off x="4448432" y="6392562"/>
            <a:ext cx="4399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		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Cloud</a:t>
            </a:r>
            <a:r>
              <a:rPr dirty="0"/>
              <a:t> -</a:t>
            </a:r>
            <a:r>
              <a:rPr spc="-5" dirty="0"/>
              <a:t> </a:t>
            </a:r>
            <a:r>
              <a:rPr spc="-15" dirty="0"/>
              <a:t>Adop</a:t>
            </a:r>
            <a:r>
              <a:rPr spc="-20" dirty="0"/>
              <a:t>t</a:t>
            </a:r>
            <a:r>
              <a:rPr spc="-15" dirty="0"/>
              <a:t>ion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898328"/>
            <a:ext cx="8141334" cy="0"/>
          </a:xfrm>
          <a:custGeom>
            <a:avLst/>
            <a:gdLst/>
            <a:ahLst/>
            <a:cxnLst/>
            <a:rect l="l" t="t" r="r" b="b"/>
            <a:pathLst>
              <a:path w="8141334">
                <a:moveTo>
                  <a:pt x="0" y="0"/>
                </a:moveTo>
                <a:lnTo>
                  <a:pt x="8140849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1" y="974401"/>
            <a:ext cx="7594600" cy="203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180">
              <a:lnSpc>
                <a:spcPts val="13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100" spc="-5" dirty="0">
                <a:latin typeface="Cambria"/>
                <a:cs typeface="Cambria"/>
              </a:rPr>
              <a:t>U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ze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b="1" spc="-10" dirty="0">
                <a:latin typeface="Cambria"/>
                <a:cs typeface="Cambria"/>
              </a:rPr>
              <a:t>C</a:t>
            </a:r>
            <a:r>
              <a:rPr sz="1100" b="1" spc="-5" dirty="0">
                <a:latin typeface="Cambria"/>
                <a:cs typeface="Cambria"/>
              </a:rPr>
              <a:t>lo</a:t>
            </a:r>
            <a:r>
              <a:rPr sz="1100" b="1" spc="5" dirty="0">
                <a:latin typeface="Cambria"/>
                <a:cs typeface="Cambria"/>
              </a:rPr>
              <a:t>u</a:t>
            </a:r>
            <a:r>
              <a:rPr sz="1100" b="1" dirty="0">
                <a:latin typeface="Cambria"/>
                <a:cs typeface="Cambria"/>
              </a:rPr>
              <a:t>d </a:t>
            </a:r>
            <a:r>
              <a:rPr sz="1100" b="1" spc="-15" dirty="0">
                <a:latin typeface="Cambria"/>
                <a:cs typeface="Cambria"/>
              </a:rPr>
              <a:t>A</a:t>
            </a:r>
            <a:r>
              <a:rPr sz="1100" b="1" spc="5" dirty="0">
                <a:latin typeface="Cambria"/>
                <a:cs typeface="Cambria"/>
              </a:rPr>
              <a:t>d</a:t>
            </a:r>
            <a:r>
              <a:rPr sz="1100" b="1" spc="-5" dirty="0">
                <a:latin typeface="Cambria"/>
                <a:cs typeface="Cambria"/>
              </a:rPr>
              <a:t>o</a:t>
            </a:r>
            <a:r>
              <a:rPr sz="1100" b="1" spc="5" dirty="0">
                <a:latin typeface="Cambria"/>
                <a:cs typeface="Cambria"/>
              </a:rPr>
              <a:t>p</a:t>
            </a:r>
            <a:r>
              <a:rPr sz="1100" b="1" spc="-5" dirty="0">
                <a:latin typeface="Cambria"/>
                <a:cs typeface="Cambria"/>
              </a:rPr>
              <a:t>t</a:t>
            </a:r>
            <a:r>
              <a:rPr sz="1100" b="1" dirty="0">
                <a:latin typeface="Cambria"/>
                <a:cs typeface="Cambria"/>
              </a:rPr>
              <a:t>i</a:t>
            </a:r>
            <a:r>
              <a:rPr sz="1100" b="1" spc="-5" dirty="0">
                <a:latin typeface="Cambria"/>
                <a:cs typeface="Cambria"/>
              </a:rPr>
              <a:t>o</a:t>
            </a:r>
            <a:r>
              <a:rPr sz="1100" b="1" spc="-10" dirty="0">
                <a:latin typeface="Cambria"/>
                <a:cs typeface="Cambria"/>
              </a:rPr>
              <a:t>n </a:t>
            </a:r>
            <a:r>
              <a:rPr sz="1100" b="1" spc="5" dirty="0">
                <a:latin typeface="Cambria"/>
                <a:cs typeface="Cambria"/>
              </a:rPr>
              <a:t>Fr</a:t>
            </a:r>
            <a:r>
              <a:rPr sz="1100" b="1" spc="-5" dirty="0">
                <a:latin typeface="Cambria"/>
                <a:cs typeface="Cambria"/>
              </a:rPr>
              <a:t>am</a:t>
            </a:r>
            <a:r>
              <a:rPr sz="1100" b="1" spc="-10" dirty="0">
                <a:latin typeface="Cambria"/>
                <a:cs typeface="Cambria"/>
              </a:rPr>
              <a:t>e</a:t>
            </a:r>
            <a:r>
              <a:rPr sz="1100" b="1" spc="-5" dirty="0">
                <a:latin typeface="Cambria"/>
                <a:cs typeface="Cambria"/>
              </a:rPr>
              <a:t>wo</a:t>
            </a:r>
            <a:r>
              <a:rPr sz="1100" b="1" spc="5" dirty="0">
                <a:latin typeface="Cambria"/>
                <a:cs typeface="Cambria"/>
              </a:rPr>
              <a:t>r</a:t>
            </a:r>
            <a:r>
              <a:rPr sz="1100" b="1" spc="-10" dirty="0">
                <a:latin typeface="Cambria"/>
                <a:cs typeface="Cambria"/>
              </a:rPr>
              <a:t>k </a:t>
            </a:r>
            <a:r>
              <a:rPr sz="1100" spc="-5" dirty="0">
                <a:latin typeface="Cambria"/>
                <a:cs typeface="Cambria"/>
              </a:rPr>
              <a:t>(C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5" dirty="0">
                <a:latin typeface="Cambria"/>
                <a:cs typeface="Cambria"/>
              </a:rPr>
              <a:t>F</a:t>
            </a:r>
            <a:r>
              <a:rPr sz="1100" spc="-5" dirty="0">
                <a:latin typeface="Cambria"/>
                <a:cs typeface="Cambria"/>
              </a:rPr>
              <a:t>)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0" dirty="0">
                <a:latin typeface="Cambria"/>
                <a:cs typeface="Cambria"/>
              </a:rPr>
              <a:t>ur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y 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5" dirty="0">
                <a:latin typeface="Cambria"/>
                <a:cs typeface="Cambria"/>
              </a:rPr>
              <a:t> m</a:t>
            </a:r>
            <a:r>
              <a:rPr sz="1100" dirty="0">
                <a:latin typeface="Cambria"/>
                <a:cs typeface="Cambria"/>
              </a:rPr>
              <a:t>ap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fy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rogr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’</a:t>
            </a:r>
            <a:r>
              <a:rPr sz="1100" spc="-5" dirty="0">
                <a:latin typeface="Cambria"/>
                <a:cs typeface="Cambria"/>
              </a:rPr>
              <a:t>s m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0" dirty="0">
                <a:latin typeface="Cambria"/>
                <a:cs typeface="Cambria"/>
              </a:rPr>
              <a:t>ur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y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5" dirty="0">
                <a:latin typeface="Cambria"/>
                <a:cs typeface="Cambria"/>
              </a:rPr>
              <a:t>x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ose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al</a:t>
            </a:r>
            <a:r>
              <a:rPr sz="1100" spc="-5" dirty="0">
                <a:latin typeface="Cambria"/>
                <a:cs typeface="Cambria"/>
              </a:rPr>
              <a:t> c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oud</a:t>
            </a:r>
            <a:r>
              <a:rPr sz="1100" spc="-5" dirty="0">
                <a:latin typeface="Cambria"/>
                <a:cs typeface="Cambria"/>
              </a:rPr>
              <a:t> ado</a:t>
            </a:r>
            <a:r>
              <a:rPr sz="1100" dirty="0">
                <a:latin typeface="Cambria"/>
                <a:cs typeface="Cambria"/>
              </a:rPr>
              <a:t>pt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nh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b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s</a:t>
            </a:r>
            <a:endParaRPr sz="1100" dirty="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53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100" b="1" spc="-15" dirty="0">
                <a:latin typeface="Cambria"/>
                <a:cs typeface="Cambria"/>
              </a:rPr>
              <a:t>P</a:t>
            </a:r>
            <a:r>
              <a:rPr sz="1100" b="1" spc="-10" dirty="0">
                <a:latin typeface="Cambria"/>
                <a:cs typeface="Cambria"/>
              </a:rPr>
              <a:t>e</a:t>
            </a:r>
            <a:r>
              <a:rPr sz="1100" b="1" spc="-5" dirty="0">
                <a:latin typeface="Cambria"/>
                <a:cs typeface="Cambria"/>
              </a:rPr>
              <a:t>o</a:t>
            </a:r>
            <a:r>
              <a:rPr sz="1100" b="1" spc="5" dirty="0">
                <a:latin typeface="Cambria"/>
                <a:cs typeface="Cambria"/>
              </a:rPr>
              <a:t>p</a:t>
            </a:r>
            <a:r>
              <a:rPr sz="1100" b="1" spc="-5" dirty="0">
                <a:latin typeface="Cambria"/>
                <a:cs typeface="Cambria"/>
              </a:rPr>
              <a:t>le: </a:t>
            </a:r>
            <a:r>
              <a:rPr sz="110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v</a:t>
            </a:r>
            <a:r>
              <a:rPr sz="1100" dirty="0">
                <a:latin typeface="Cambria"/>
                <a:cs typeface="Cambria"/>
              </a:rPr>
              <a:t>aluat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org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z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al</a:t>
            </a:r>
            <a:r>
              <a:rPr sz="1100" spc="-5" dirty="0">
                <a:latin typeface="Cambria"/>
                <a:cs typeface="Cambria"/>
              </a:rPr>
              <a:t> s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dirty="0">
                <a:latin typeface="Cambria"/>
                <a:cs typeface="Cambria"/>
              </a:rPr>
              <a:t>uct</a:t>
            </a:r>
            <a:r>
              <a:rPr sz="1100" spc="-10" dirty="0">
                <a:latin typeface="Cambria"/>
                <a:cs typeface="Cambria"/>
              </a:rPr>
              <a:t>ure</a:t>
            </a:r>
            <a:r>
              <a:rPr sz="1100" dirty="0">
                <a:latin typeface="Cambria"/>
                <a:cs typeface="Cambria"/>
              </a:rPr>
              <a:t>,</a:t>
            </a:r>
            <a:r>
              <a:rPr sz="1100" spc="-10" dirty="0">
                <a:latin typeface="Cambria"/>
                <a:cs typeface="Cambria"/>
              </a:rPr>
              <a:t> ro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5" dirty="0">
                <a:latin typeface="Cambria"/>
                <a:cs typeface="Cambria"/>
              </a:rPr>
              <a:t>es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5" dirty="0">
                <a:latin typeface="Cambria"/>
                <a:cs typeface="Cambria"/>
              </a:rPr>
              <a:t>x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er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se</a:t>
            </a:r>
            <a:endParaRPr sz="1100" dirty="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57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100" b="1" spc="-5" dirty="0">
                <a:latin typeface="Cambria"/>
                <a:cs typeface="Cambria"/>
              </a:rPr>
              <a:t>P</a:t>
            </a:r>
            <a:r>
              <a:rPr sz="1100" b="1" dirty="0">
                <a:latin typeface="Cambria"/>
                <a:cs typeface="Cambria"/>
              </a:rPr>
              <a:t>r</a:t>
            </a:r>
            <a:r>
              <a:rPr sz="1100" b="1" spc="-5" dirty="0">
                <a:latin typeface="Cambria"/>
                <a:cs typeface="Cambria"/>
              </a:rPr>
              <a:t>oc</a:t>
            </a:r>
            <a:r>
              <a:rPr sz="1100" b="1" spc="-10" dirty="0">
                <a:latin typeface="Cambria"/>
                <a:cs typeface="Cambria"/>
              </a:rPr>
              <a:t>ess</a:t>
            </a:r>
            <a:r>
              <a:rPr sz="1100" b="1" spc="-5" dirty="0">
                <a:latin typeface="Cambria"/>
                <a:cs typeface="Cambria"/>
              </a:rPr>
              <a:t>: </a:t>
            </a:r>
            <a:r>
              <a:rPr sz="110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v</a:t>
            </a:r>
            <a:r>
              <a:rPr sz="1100" dirty="0">
                <a:latin typeface="Cambria"/>
                <a:cs typeface="Cambria"/>
              </a:rPr>
              <a:t>aluat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rogr</a:t>
            </a:r>
            <a:r>
              <a:rPr sz="1100" dirty="0">
                <a:latin typeface="Cambria"/>
                <a:cs typeface="Cambria"/>
              </a:rPr>
              <a:t>am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ro</a:t>
            </a:r>
            <a:r>
              <a:rPr sz="1100" spc="-5" dirty="0">
                <a:latin typeface="Cambria"/>
                <a:cs typeface="Cambria"/>
              </a:rPr>
              <a:t>j</a:t>
            </a:r>
            <a:r>
              <a:rPr sz="1100" spc="-10" dirty="0">
                <a:latin typeface="Cambria"/>
                <a:cs typeface="Cambria"/>
              </a:rPr>
              <a:t>ec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m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0" dirty="0">
                <a:latin typeface="Cambria"/>
                <a:cs typeface="Cambria"/>
              </a:rPr>
              <a:t>ge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</a:p>
          <a:p>
            <a:pPr marL="182880" indent="-170180">
              <a:lnSpc>
                <a:spcPct val="100000"/>
              </a:lnSpc>
              <a:spcBef>
                <a:spcPts val="69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100" b="1" spc="-5" dirty="0">
                <a:latin typeface="Cambria"/>
                <a:cs typeface="Cambria"/>
              </a:rPr>
              <a:t>B</a:t>
            </a:r>
            <a:r>
              <a:rPr sz="1100" b="1" spc="5" dirty="0">
                <a:latin typeface="Cambria"/>
                <a:cs typeface="Cambria"/>
              </a:rPr>
              <a:t>u</a:t>
            </a:r>
            <a:r>
              <a:rPr sz="1100" b="1" spc="-10" dirty="0">
                <a:latin typeface="Cambria"/>
                <a:cs typeface="Cambria"/>
              </a:rPr>
              <a:t>s</a:t>
            </a:r>
            <a:r>
              <a:rPr sz="1100" b="1" dirty="0">
                <a:latin typeface="Cambria"/>
                <a:cs typeface="Cambria"/>
              </a:rPr>
              <a:t>i</a:t>
            </a:r>
            <a:r>
              <a:rPr sz="1100" b="1" spc="-15" dirty="0">
                <a:latin typeface="Cambria"/>
                <a:cs typeface="Cambria"/>
              </a:rPr>
              <a:t>n</a:t>
            </a:r>
            <a:r>
              <a:rPr sz="1100" b="1" spc="-10" dirty="0">
                <a:latin typeface="Cambria"/>
                <a:cs typeface="Cambria"/>
              </a:rPr>
              <a:t>ess</a:t>
            </a:r>
            <a:r>
              <a:rPr sz="1100" b="1" spc="-5" dirty="0">
                <a:latin typeface="Cambria"/>
                <a:cs typeface="Cambria"/>
              </a:rPr>
              <a:t>: </a:t>
            </a:r>
            <a:r>
              <a:rPr sz="1100" spc="-10" dirty="0">
                <a:latin typeface="Cambria"/>
                <a:cs typeface="Cambria"/>
              </a:rPr>
              <a:t>Assess</a:t>
            </a:r>
            <a:r>
              <a:rPr sz="1100" spc="-5" dirty="0">
                <a:latin typeface="Cambria"/>
                <a:cs typeface="Cambria"/>
              </a:rPr>
              <a:t> b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ness </a:t>
            </a:r>
            <a:r>
              <a:rPr sz="1100" dirty="0">
                <a:latin typeface="Cambria"/>
                <a:cs typeface="Cambria"/>
              </a:rPr>
              <a:t>st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0" dirty="0">
                <a:latin typeface="Cambria"/>
                <a:cs typeface="Cambria"/>
              </a:rPr>
              <a:t>egy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go</a:t>
            </a:r>
            <a:r>
              <a:rPr sz="1100" dirty="0">
                <a:latin typeface="Cambria"/>
                <a:cs typeface="Cambria"/>
              </a:rPr>
              <a:t>als</a:t>
            </a:r>
          </a:p>
          <a:p>
            <a:pPr marL="182880" indent="-170180">
              <a:lnSpc>
                <a:spcPct val="100000"/>
              </a:lnSpc>
              <a:spcBef>
                <a:spcPts val="57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100" b="1" spc="-15" dirty="0">
                <a:latin typeface="Cambria"/>
                <a:cs typeface="Cambria"/>
              </a:rPr>
              <a:t>S</a:t>
            </a:r>
            <a:r>
              <a:rPr sz="1100" b="1" spc="-10" dirty="0">
                <a:latin typeface="Cambria"/>
                <a:cs typeface="Cambria"/>
              </a:rPr>
              <a:t>e</a:t>
            </a:r>
            <a:r>
              <a:rPr sz="1100" b="1" spc="-15" dirty="0">
                <a:latin typeface="Cambria"/>
                <a:cs typeface="Cambria"/>
              </a:rPr>
              <a:t>c</a:t>
            </a:r>
            <a:r>
              <a:rPr sz="1100" b="1" spc="5" dirty="0">
                <a:latin typeface="Cambria"/>
                <a:cs typeface="Cambria"/>
              </a:rPr>
              <a:t>ur</a:t>
            </a:r>
            <a:r>
              <a:rPr sz="1100" b="1" dirty="0">
                <a:latin typeface="Cambria"/>
                <a:cs typeface="Cambria"/>
              </a:rPr>
              <a:t>i</a:t>
            </a:r>
            <a:r>
              <a:rPr sz="1100" b="1" spc="-10" dirty="0">
                <a:latin typeface="Cambria"/>
                <a:cs typeface="Cambria"/>
              </a:rPr>
              <a:t>t</a:t>
            </a:r>
            <a:r>
              <a:rPr sz="1100" b="1" spc="-5" dirty="0">
                <a:latin typeface="Cambria"/>
                <a:cs typeface="Cambria"/>
              </a:rPr>
              <a:t>y: </a:t>
            </a:r>
            <a:r>
              <a:rPr sz="1100" spc="-15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ef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sec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y 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0" dirty="0">
                <a:latin typeface="Cambria"/>
                <a:cs typeface="Cambria"/>
              </a:rPr>
              <a:t>egy</a:t>
            </a:r>
            <a:endParaRPr sz="1100" dirty="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57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100" b="1" spc="-5" dirty="0">
                <a:latin typeface="Cambria"/>
                <a:cs typeface="Cambria"/>
              </a:rPr>
              <a:t>O</a:t>
            </a:r>
            <a:r>
              <a:rPr sz="1100" b="1" spc="5" dirty="0">
                <a:latin typeface="Cambria"/>
                <a:cs typeface="Cambria"/>
              </a:rPr>
              <a:t>p</a:t>
            </a:r>
            <a:r>
              <a:rPr sz="1100" b="1" spc="-10" dirty="0">
                <a:latin typeface="Cambria"/>
                <a:cs typeface="Cambria"/>
              </a:rPr>
              <a:t>e</a:t>
            </a:r>
            <a:r>
              <a:rPr sz="1100" b="1" spc="5" dirty="0">
                <a:latin typeface="Cambria"/>
                <a:cs typeface="Cambria"/>
              </a:rPr>
              <a:t>r</a:t>
            </a:r>
            <a:r>
              <a:rPr sz="1100" b="1" spc="-5" dirty="0">
                <a:latin typeface="Cambria"/>
                <a:cs typeface="Cambria"/>
              </a:rPr>
              <a:t>at</a:t>
            </a:r>
            <a:r>
              <a:rPr sz="1100" b="1" dirty="0">
                <a:latin typeface="Cambria"/>
                <a:cs typeface="Cambria"/>
              </a:rPr>
              <a:t>i</a:t>
            </a:r>
            <a:r>
              <a:rPr sz="1100" b="1" spc="-5" dirty="0">
                <a:latin typeface="Cambria"/>
                <a:cs typeface="Cambria"/>
              </a:rPr>
              <a:t>o</a:t>
            </a:r>
            <a:r>
              <a:rPr sz="1100" b="1" spc="-15" dirty="0">
                <a:latin typeface="Cambria"/>
                <a:cs typeface="Cambria"/>
              </a:rPr>
              <a:t>ns</a:t>
            </a:r>
            <a:r>
              <a:rPr sz="1100" b="1" spc="-5" dirty="0">
                <a:latin typeface="Cambria"/>
                <a:cs typeface="Cambria"/>
              </a:rPr>
              <a:t>:</a:t>
            </a:r>
            <a:r>
              <a:rPr sz="1100" b="1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ef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er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al</a:t>
            </a:r>
            <a:r>
              <a:rPr sz="1100" spc="-5" dirty="0">
                <a:latin typeface="Cambria"/>
                <a:cs typeface="Cambria"/>
              </a:rPr>
              <a:t> s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0" dirty="0">
                <a:latin typeface="Cambria"/>
                <a:cs typeface="Cambria"/>
              </a:rPr>
              <a:t>egy</a:t>
            </a:r>
            <a:endParaRPr sz="1100" dirty="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57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100" b="1" spc="-10" dirty="0">
                <a:latin typeface="Cambria"/>
                <a:cs typeface="Cambria"/>
              </a:rPr>
              <a:t>M</a:t>
            </a:r>
            <a:r>
              <a:rPr sz="1100" b="1" spc="-5" dirty="0">
                <a:latin typeface="Cambria"/>
                <a:cs typeface="Cambria"/>
              </a:rPr>
              <a:t>at</a:t>
            </a:r>
            <a:r>
              <a:rPr sz="1100" b="1" spc="5" dirty="0">
                <a:latin typeface="Cambria"/>
                <a:cs typeface="Cambria"/>
              </a:rPr>
              <a:t>ur</a:t>
            </a:r>
            <a:r>
              <a:rPr sz="1100" b="1" dirty="0">
                <a:latin typeface="Cambria"/>
                <a:cs typeface="Cambria"/>
              </a:rPr>
              <a:t>i</a:t>
            </a:r>
            <a:r>
              <a:rPr sz="1100" b="1" spc="-5" dirty="0">
                <a:latin typeface="Cambria"/>
                <a:cs typeface="Cambria"/>
              </a:rPr>
              <a:t>ty:</a:t>
            </a:r>
            <a:r>
              <a:rPr sz="1100" b="1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Prepare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f</a:t>
            </a:r>
            <a:r>
              <a:rPr sz="1100" spc="-10" dirty="0">
                <a:latin typeface="Cambria"/>
                <a:cs typeface="Cambria"/>
              </a:rPr>
              <a:t>or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arg</a:t>
            </a:r>
            <a:r>
              <a:rPr sz="1100" dirty="0">
                <a:latin typeface="Cambria"/>
                <a:cs typeface="Cambria"/>
              </a:rPr>
              <a:t>et</a:t>
            </a:r>
            <a:r>
              <a:rPr sz="1100" spc="-5" dirty="0">
                <a:latin typeface="Cambria"/>
                <a:cs typeface="Cambria"/>
              </a:rPr>
              <a:t> s</a:t>
            </a:r>
            <a:r>
              <a:rPr sz="1100" dirty="0">
                <a:latin typeface="Cambria"/>
                <a:cs typeface="Cambria"/>
              </a:rPr>
              <a:t>tat</a:t>
            </a:r>
            <a:r>
              <a:rPr sz="1100" spc="-10" dirty="0">
                <a:latin typeface="Cambria"/>
                <a:cs typeface="Cambria"/>
              </a:rPr>
              <a:t>e</a:t>
            </a:r>
            <a:endParaRPr sz="1100" dirty="0">
              <a:latin typeface="Cambria"/>
              <a:cs typeface="Cambria"/>
            </a:endParaRPr>
          </a:p>
          <a:p>
            <a:pPr marL="182880" indent="-170180">
              <a:lnSpc>
                <a:spcPct val="100000"/>
              </a:lnSpc>
              <a:spcBef>
                <a:spcPts val="575"/>
              </a:spcBef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100" b="1" spc="-10" dirty="0">
                <a:latin typeface="Cambria"/>
                <a:cs typeface="Cambria"/>
              </a:rPr>
              <a:t>Pl</a:t>
            </a:r>
            <a:r>
              <a:rPr sz="1100" b="1" spc="-5" dirty="0">
                <a:latin typeface="Cambria"/>
                <a:cs typeface="Cambria"/>
              </a:rPr>
              <a:t>at</a:t>
            </a:r>
            <a:r>
              <a:rPr sz="1100" b="1" dirty="0">
                <a:latin typeface="Cambria"/>
                <a:cs typeface="Cambria"/>
              </a:rPr>
              <a:t>f</a:t>
            </a:r>
            <a:r>
              <a:rPr sz="1100" b="1" spc="-5" dirty="0">
                <a:latin typeface="Cambria"/>
                <a:cs typeface="Cambria"/>
              </a:rPr>
              <a:t>o</a:t>
            </a:r>
            <a:r>
              <a:rPr sz="1100" b="1" dirty="0">
                <a:latin typeface="Cambria"/>
                <a:cs typeface="Cambria"/>
              </a:rPr>
              <a:t>r</a:t>
            </a:r>
            <a:r>
              <a:rPr sz="1100" b="1" spc="-5" dirty="0">
                <a:latin typeface="Cambria"/>
                <a:cs typeface="Cambria"/>
              </a:rPr>
              <a:t>m:</a:t>
            </a:r>
            <a:r>
              <a:rPr sz="1100" b="1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Pro</a:t>
            </a:r>
            <a:r>
              <a:rPr sz="1100" spc="-15" dirty="0">
                <a:latin typeface="Cambria"/>
                <a:cs typeface="Cambria"/>
              </a:rPr>
              <a:t>vi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g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ce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f</a:t>
            </a:r>
            <a:r>
              <a:rPr sz="1100" spc="-10" dirty="0">
                <a:latin typeface="Cambria"/>
                <a:cs typeface="Cambria"/>
              </a:rPr>
              <a:t>or o</a:t>
            </a:r>
            <a:r>
              <a:rPr sz="1100" dirty="0">
                <a:latin typeface="Cambria"/>
                <a:cs typeface="Cambria"/>
              </a:rPr>
              <a:t>pt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dirty="0">
                <a:latin typeface="Cambria"/>
                <a:cs typeface="Cambria"/>
              </a:rPr>
              <a:t>al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se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ro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0" dirty="0">
                <a:latin typeface="Cambria"/>
                <a:cs typeface="Cambria"/>
              </a:rPr>
              <a:t>gh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des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g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nc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pl</a:t>
            </a:r>
            <a:r>
              <a:rPr sz="1100" spc="-5" dirty="0">
                <a:latin typeface="Cambria"/>
                <a:cs typeface="Cambria"/>
              </a:rPr>
              <a:t>es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patt</a:t>
            </a:r>
            <a:r>
              <a:rPr sz="1100" spc="-10" dirty="0">
                <a:latin typeface="Cambria"/>
                <a:cs typeface="Cambria"/>
              </a:rPr>
              <a:t>er</a:t>
            </a:r>
            <a:r>
              <a:rPr sz="1100" spc="-5" dirty="0">
                <a:latin typeface="Cambria"/>
                <a:cs typeface="Cambria"/>
              </a:rPr>
              <a:t>ns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124200"/>
            <a:ext cx="4952998" cy="289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D579AB-FED2-4D4E-BF08-822371F4B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6"/>
          <a:stretch/>
        </p:blipFill>
        <p:spPr>
          <a:xfrm>
            <a:off x="-1" y="6065977"/>
            <a:ext cx="9144000" cy="7978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23A6DA-1044-43EB-BB69-FE380496CF5E}"/>
              </a:ext>
            </a:extLst>
          </p:cNvPr>
          <p:cNvSpPr txBox="1"/>
          <p:nvPr/>
        </p:nvSpPr>
        <p:spPr>
          <a:xfrm>
            <a:off x="4448432" y="6392562"/>
            <a:ext cx="4399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5	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39927"/>
            <a:ext cx="8044180" cy="402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81025" indent="-170180">
              <a:lnSpc>
                <a:spcPct val="775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600" b="1" dirty="0">
                <a:latin typeface="Cambria"/>
                <a:cs typeface="Cambria"/>
              </a:rPr>
              <a:t>S</a:t>
            </a:r>
            <a:r>
              <a:rPr sz="1600" b="1" spc="-10" dirty="0">
                <a:latin typeface="Cambria"/>
                <a:cs typeface="Cambria"/>
              </a:rPr>
              <a:t>upp</a:t>
            </a:r>
            <a:r>
              <a:rPr sz="1600" b="1" dirty="0">
                <a:latin typeface="Cambria"/>
                <a:cs typeface="Cambria"/>
              </a:rPr>
              <a:t>o</a:t>
            </a:r>
            <a:r>
              <a:rPr sz="1600" b="1" spc="-5" dirty="0">
                <a:latin typeface="Cambria"/>
                <a:cs typeface="Cambria"/>
              </a:rPr>
              <a:t>r</a:t>
            </a:r>
            <a:r>
              <a:rPr sz="1600" b="1" dirty="0">
                <a:latin typeface="Cambria"/>
                <a:cs typeface="Cambria"/>
              </a:rPr>
              <a:t>t</a:t>
            </a:r>
            <a:r>
              <a:rPr sz="1600" b="1" spc="-5" dirty="0">
                <a:latin typeface="Cambria"/>
                <a:cs typeface="Cambria"/>
              </a:rPr>
              <a:t>i</a:t>
            </a:r>
            <a:r>
              <a:rPr sz="1600" b="1" spc="-15" dirty="0">
                <a:latin typeface="Cambria"/>
                <a:cs typeface="Cambria"/>
              </a:rPr>
              <a:t>n</a:t>
            </a:r>
            <a:r>
              <a:rPr sz="1600" b="1" dirty="0">
                <a:latin typeface="Cambria"/>
                <a:cs typeface="Cambria"/>
              </a:rPr>
              <a:t>g </a:t>
            </a:r>
            <a:r>
              <a:rPr sz="1600" b="1" spc="-25" dirty="0">
                <a:latin typeface="Cambria"/>
                <a:cs typeface="Cambria"/>
              </a:rPr>
              <a:t>A</a:t>
            </a:r>
            <a:r>
              <a:rPr sz="1600" b="1" spc="-10" dirty="0">
                <a:latin typeface="Cambria"/>
                <a:cs typeface="Cambria"/>
              </a:rPr>
              <a:t>ud</a:t>
            </a:r>
            <a:r>
              <a:rPr sz="1600" b="1" spc="-5" dirty="0">
                <a:latin typeface="Cambria"/>
                <a:cs typeface="Cambria"/>
              </a:rPr>
              <a:t>i</a:t>
            </a:r>
            <a:r>
              <a:rPr sz="1600" b="1" dirty="0">
                <a:latin typeface="Cambria"/>
                <a:cs typeface="Cambria"/>
              </a:rPr>
              <a:t>t –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p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e</a:t>
            </a:r>
            <a:r>
              <a:rPr sz="1600" spc="-5" dirty="0">
                <a:latin typeface="Cambria"/>
                <a:cs typeface="Cambria"/>
              </a:rPr>
              <a:t>p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g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nd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ma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g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p</a:t>
            </a:r>
            <a:r>
              <a:rPr sz="1600" spc="-10" dirty="0">
                <a:latin typeface="Cambria"/>
                <a:cs typeface="Cambria"/>
              </a:rPr>
              <a:t>ro</a:t>
            </a:r>
            <a:r>
              <a:rPr sz="1600" spc="-5" dirty="0">
                <a:latin typeface="Cambria"/>
                <a:cs typeface="Cambria"/>
              </a:rPr>
              <a:t>g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m 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15" dirty="0">
                <a:latin typeface="Cambria"/>
                <a:cs typeface="Cambria"/>
              </a:rPr>
              <a:t>e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do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5" dirty="0">
                <a:latin typeface="Cambria"/>
                <a:cs typeface="Cambria"/>
              </a:rPr>
              <a:t>m</a:t>
            </a:r>
            <a:r>
              <a:rPr sz="1600" spc="-15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on</a:t>
            </a:r>
            <a:r>
              <a:rPr sz="1600" dirty="0">
                <a:latin typeface="Cambria"/>
                <a:cs typeface="Cambria"/>
              </a:rPr>
              <a:t>, 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20" dirty="0">
                <a:latin typeface="Cambria"/>
                <a:cs typeface="Cambria"/>
              </a:rPr>
              <a:t>n</a:t>
            </a:r>
            <a:r>
              <a:rPr sz="1600" spc="-15" dirty="0">
                <a:latin typeface="Cambria"/>
                <a:cs typeface="Cambria"/>
              </a:rPr>
              <a:t>d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c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g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rn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l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5" dirty="0">
                <a:latin typeface="Cambria"/>
                <a:cs typeface="Cambria"/>
              </a:rPr>
              <a:t>d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20" dirty="0">
                <a:latin typeface="Cambria"/>
                <a:cs typeface="Cambria"/>
              </a:rPr>
              <a:t>n</a:t>
            </a:r>
            <a:r>
              <a:rPr sz="1600" spc="-10" dirty="0">
                <a:latin typeface="Cambria"/>
                <a:cs typeface="Cambria"/>
              </a:rPr>
              <a:t>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rf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g</a:t>
            </a:r>
            <a:r>
              <a:rPr sz="1600" spc="-5" dirty="0">
                <a:latin typeface="Cambria"/>
                <a:cs typeface="Cambria"/>
              </a:rPr>
              <a:t> w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h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5" dirty="0">
                <a:latin typeface="Cambria"/>
                <a:cs typeface="Cambria"/>
              </a:rPr>
              <a:t>d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l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5" dirty="0">
                <a:latin typeface="Cambria"/>
                <a:cs typeface="Cambria"/>
              </a:rPr>
              <a:t>d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or</a:t>
            </a:r>
            <a:r>
              <a:rPr sz="1600" spc="-15" dirty="0">
                <a:latin typeface="Cambria"/>
                <a:cs typeface="Cambria"/>
              </a:rPr>
              <a:t>s</a:t>
            </a:r>
            <a:r>
              <a:rPr sz="1600" dirty="0">
                <a:latin typeface="Cambria"/>
                <a:cs typeface="Cambria"/>
              </a:rPr>
              <a:t>,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5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p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20" dirty="0">
                <a:latin typeface="Cambria"/>
                <a:cs typeface="Cambria"/>
              </a:rPr>
              <a:t>n</a:t>
            </a:r>
            <a:r>
              <a:rPr sz="1600" spc="-10" dirty="0">
                <a:latin typeface="Cambria"/>
                <a:cs typeface="Cambria"/>
              </a:rPr>
              <a:t>d</a:t>
            </a:r>
            <a:r>
              <a:rPr sz="1600" spc="-5" dirty="0">
                <a:latin typeface="Cambria"/>
                <a:cs typeface="Cambria"/>
              </a:rPr>
              <a:t> t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" dirty="0">
                <a:latin typeface="Cambria"/>
                <a:cs typeface="Cambria"/>
              </a:rPr>
              <a:t> f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20" dirty="0">
                <a:latin typeface="Cambria"/>
                <a:cs typeface="Cambria"/>
              </a:rPr>
              <a:t>n</a:t>
            </a:r>
            <a:r>
              <a:rPr sz="1600" spc="-15" dirty="0">
                <a:latin typeface="Cambria"/>
                <a:cs typeface="Cambria"/>
              </a:rPr>
              <a:t>d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5" dirty="0">
                <a:latin typeface="Cambria"/>
                <a:cs typeface="Cambria"/>
              </a:rPr>
              <a:t>g</a:t>
            </a:r>
            <a:r>
              <a:rPr sz="1600" spc="-10" dirty="0">
                <a:latin typeface="Cambria"/>
                <a:cs typeface="Cambria"/>
              </a:rPr>
              <a:t>s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9FB8CD"/>
              </a:buClr>
              <a:buFont typeface="Times New Roman"/>
              <a:buChar char="•"/>
            </a:pPr>
            <a:endParaRPr sz="1900" dirty="0">
              <a:latin typeface="Times New Roman"/>
              <a:cs typeface="Times New Roman"/>
            </a:endParaRPr>
          </a:p>
          <a:p>
            <a:pPr marL="182880" marR="5080" indent="-170180">
              <a:lnSpc>
                <a:spcPts val="158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600" b="1" spc="-10" dirty="0">
                <a:latin typeface="Cambria"/>
                <a:cs typeface="Cambria"/>
              </a:rPr>
              <a:t>I</a:t>
            </a:r>
            <a:r>
              <a:rPr sz="1600" b="1" spc="-20" dirty="0">
                <a:latin typeface="Cambria"/>
                <a:cs typeface="Cambria"/>
              </a:rPr>
              <a:t>d</a:t>
            </a:r>
            <a:r>
              <a:rPr sz="1600" b="1" spc="-10" dirty="0">
                <a:latin typeface="Cambria"/>
                <a:cs typeface="Cambria"/>
              </a:rPr>
              <a:t>e</a:t>
            </a:r>
            <a:r>
              <a:rPr sz="1600" b="1" spc="-15" dirty="0">
                <a:latin typeface="Cambria"/>
                <a:cs typeface="Cambria"/>
              </a:rPr>
              <a:t>n</a:t>
            </a:r>
            <a:r>
              <a:rPr sz="1600" b="1" dirty="0">
                <a:latin typeface="Cambria"/>
                <a:cs typeface="Cambria"/>
              </a:rPr>
              <a:t>t</a:t>
            </a:r>
            <a:r>
              <a:rPr sz="1600" b="1" spc="-5" dirty="0">
                <a:latin typeface="Cambria"/>
                <a:cs typeface="Cambria"/>
              </a:rPr>
              <a:t>i</a:t>
            </a:r>
            <a:r>
              <a:rPr sz="1600" b="1" dirty="0">
                <a:latin typeface="Cambria"/>
                <a:cs typeface="Cambria"/>
              </a:rPr>
              <a:t>f</a:t>
            </a:r>
            <a:r>
              <a:rPr sz="1600" b="1" spc="-10" dirty="0">
                <a:latin typeface="Cambria"/>
                <a:cs typeface="Cambria"/>
              </a:rPr>
              <a:t>y</a:t>
            </a:r>
            <a:r>
              <a:rPr sz="1600" b="1" spc="-5" dirty="0">
                <a:latin typeface="Cambria"/>
                <a:cs typeface="Cambria"/>
              </a:rPr>
              <a:t>i</a:t>
            </a:r>
            <a:r>
              <a:rPr sz="1600" b="1" spc="-15" dirty="0">
                <a:latin typeface="Cambria"/>
                <a:cs typeface="Cambria"/>
              </a:rPr>
              <a:t>n</a:t>
            </a:r>
            <a:r>
              <a:rPr sz="1600" b="1" dirty="0">
                <a:latin typeface="Cambria"/>
                <a:cs typeface="Cambria"/>
              </a:rPr>
              <a:t>g t</a:t>
            </a:r>
            <a:r>
              <a:rPr sz="1600" b="1" spc="-15" dirty="0">
                <a:latin typeface="Cambria"/>
                <a:cs typeface="Cambria"/>
              </a:rPr>
              <a:t>h</a:t>
            </a:r>
            <a:r>
              <a:rPr sz="1600" b="1" spc="-5" dirty="0">
                <a:latin typeface="Cambria"/>
                <a:cs typeface="Cambria"/>
              </a:rPr>
              <a:t>r</a:t>
            </a:r>
            <a:r>
              <a:rPr sz="1600" b="1" spc="-10" dirty="0">
                <a:latin typeface="Cambria"/>
                <a:cs typeface="Cambria"/>
              </a:rPr>
              <a:t>e</a:t>
            </a:r>
            <a:r>
              <a:rPr sz="1600" b="1" spc="5" dirty="0">
                <a:latin typeface="Cambria"/>
                <a:cs typeface="Cambria"/>
              </a:rPr>
              <a:t>a</a:t>
            </a:r>
            <a:r>
              <a:rPr sz="1600" b="1" dirty="0">
                <a:latin typeface="Cambria"/>
                <a:cs typeface="Cambria"/>
              </a:rPr>
              <a:t>t</a:t>
            </a:r>
            <a:r>
              <a:rPr sz="1600" b="1" spc="-10" dirty="0">
                <a:latin typeface="Cambria"/>
                <a:cs typeface="Cambria"/>
              </a:rPr>
              <a:t>s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-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k</a:t>
            </a:r>
            <a:r>
              <a:rPr sz="1600" spc="-10" dirty="0">
                <a:latin typeface="Cambria"/>
                <a:cs typeface="Cambria"/>
              </a:rPr>
              <a:t>no</a:t>
            </a:r>
            <a:r>
              <a:rPr sz="1600" spc="-5" dirty="0">
                <a:latin typeface="Cambria"/>
                <a:cs typeface="Cambria"/>
              </a:rPr>
              <a:t>w</a:t>
            </a:r>
            <a:r>
              <a:rPr sz="1600" spc="5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g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w</a:t>
            </a:r>
            <a:r>
              <a:rPr sz="1600" dirty="0">
                <a:latin typeface="Cambria"/>
                <a:cs typeface="Cambria"/>
              </a:rPr>
              <a:t>h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dirty="0">
                <a:latin typeface="Cambria"/>
                <a:cs typeface="Cambria"/>
              </a:rPr>
              <a:t>n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y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or</a:t>
            </a:r>
            <a:r>
              <a:rPr sz="1600" spc="-5" dirty="0">
                <a:latin typeface="Cambria"/>
                <a:cs typeface="Cambria"/>
              </a:rPr>
              <a:t>g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5" dirty="0">
                <a:latin typeface="Cambria"/>
                <a:cs typeface="Cambria"/>
              </a:rPr>
              <a:t>z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dirty="0">
                <a:latin typeface="Cambria"/>
                <a:cs typeface="Cambria"/>
              </a:rPr>
              <a:t>n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15" dirty="0">
                <a:latin typeface="Cambria"/>
                <a:cs typeface="Cambria"/>
              </a:rPr>
              <a:t>d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tt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dirty="0">
                <a:latin typeface="Cambria"/>
                <a:cs typeface="Cambria"/>
              </a:rPr>
              <a:t>k</a:t>
            </a:r>
            <a:r>
              <a:rPr sz="1600" spc="-5" dirty="0">
                <a:latin typeface="Cambria"/>
                <a:cs typeface="Cambria"/>
              </a:rPr>
              <a:t> t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b</a:t>
            </a:r>
            <a:r>
              <a:rPr sz="1600" spc="-10" dirty="0">
                <a:latin typeface="Cambria"/>
                <a:cs typeface="Cambria"/>
              </a:rPr>
              <a:t>e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bl</a:t>
            </a:r>
            <a:r>
              <a:rPr sz="1600" spc="-10" dirty="0">
                <a:latin typeface="Cambria"/>
                <a:cs typeface="Cambria"/>
              </a:rPr>
              <a:t>e 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sw</a:t>
            </a:r>
            <a:r>
              <a:rPr sz="1600" spc="-5" dirty="0">
                <a:latin typeface="Cambria"/>
                <a:cs typeface="Cambria"/>
              </a:rPr>
              <a:t>ift</a:t>
            </a:r>
            <a:r>
              <a:rPr sz="1600" dirty="0">
                <a:latin typeface="Cambria"/>
                <a:cs typeface="Cambria"/>
              </a:rPr>
              <a:t>l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5" dirty="0">
                <a:latin typeface="Cambria"/>
                <a:cs typeface="Cambria"/>
              </a:rPr>
              <a:t>d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fy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nd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s</a:t>
            </a:r>
            <a:r>
              <a:rPr sz="1600" spc="-10" dirty="0">
                <a:latin typeface="Cambria"/>
                <a:cs typeface="Cambria"/>
              </a:rPr>
              <a:t>h</a:t>
            </a:r>
            <a:r>
              <a:rPr sz="1600" dirty="0">
                <a:latin typeface="Cambria"/>
                <a:cs typeface="Cambria"/>
              </a:rPr>
              <a:t>ut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d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" dirty="0">
                <a:latin typeface="Cambria"/>
                <a:cs typeface="Cambria"/>
              </a:rPr>
              <a:t>w</a:t>
            </a:r>
            <a:r>
              <a:rPr sz="1600" dirty="0">
                <a:latin typeface="Cambria"/>
                <a:cs typeface="Cambria"/>
              </a:rPr>
              <a:t>n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ma</a:t>
            </a:r>
            <a:r>
              <a:rPr sz="1600" dirty="0">
                <a:latin typeface="Cambria"/>
                <a:cs typeface="Cambria"/>
              </a:rPr>
              <a:t>li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 t</a:t>
            </a:r>
            <a:r>
              <a:rPr sz="1600" spc="-10" dirty="0">
                <a:latin typeface="Cambria"/>
                <a:cs typeface="Cambria"/>
              </a:rPr>
              <a:t>hr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s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Clr>
                <a:srgbClr val="9FB8CD"/>
              </a:buClr>
              <a:buFont typeface="Times New Roman"/>
              <a:buChar char="•"/>
            </a:pPr>
            <a:endParaRPr sz="1900" dirty="0">
              <a:latin typeface="Times New Roman"/>
              <a:cs typeface="Times New Roman"/>
            </a:endParaRPr>
          </a:p>
          <a:p>
            <a:pPr marL="182880" marR="27305" indent="-170180">
              <a:lnSpc>
                <a:spcPts val="158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600" b="1" spc="-5" dirty="0">
                <a:latin typeface="Cambria"/>
                <a:cs typeface="Cambria"/>
              </a:rPr>
              <a:t>C</a:t>
            </a:r>
            <a:r>
              <a:rPr sz="1600" b="1" dirty="0">
                <a:latin typeface="Cambria"/>
                <a:cs typeface="Cambria"/>
              </a:rPr>
              <a:t>yb</a:t>
            </a:r>
            <a:r>
              <a:rPr sz="1600" b="1" spc="-10" dirty="0">
                <a:latin typeface="Cambria"/>
                <a:cs typeface="Cambria"/>
              </a:rPr>
              <a:t>e</a:t>
            </a:r>
            <a:r>
              <a:rPr sz="1600" b="1" spc="-5" dirty="0">
                <a:latin typeface="Cambria"/>
                <a:cs typeface="Cambria"/>
              </a:rPr>
              <a:t>r</a:t>
            </a:r>
            <a:r>
              <a:rPr sz="1600" b="1" spc="-10" dirty="0">
                <a:latin typeface="Cambria"/>
                <a:cs typeface="Cambria"/>
              </a:rPr>
              <a:t>secu</a:t>
            </a:r>
            <a:r>
              <a:rPr sz="1600" b="1" spc="-5" dirty="0">
                <a:latin typeface="Cambria"/>
                <a:cs typeface="Cambria"/>
              </a:rPr>
              <a:t>ri</a:t>
            </a:r>
            <a:r>
              <a:rPr sz="1600" b="1" dirty="0">
                <a:latin typeface="Cambria"/>
                <a:cs typeface="Cambria"/>
              </a:rPr>
              <a:t>t</a:t>
            </a:r>
            <a:r>
              <a:rPr sz="1600" b="1" spc="-10" dirty="0">
                <a:latin typeface="Cambria"/>
                <a:cs typeface="Cambria"/>
              </a:rPr>
              <a:t>y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</a:t>
            </a:r>
            <a:r>
              <a:rPr sz="1600" b="1" spc="-5" dirty="0">
                <a:latin typeface="Cambria"/>
                <a:cs typeface="Cambria"/>
              </a:rPr>
              <a:t>r</a:t>
            </a:r>
            <a:r>
              <a:rPr sz="1600" b="1" spc="-10" dirty="0">
                <a:latin typeface="Cambria"/>
                <a:cs typeface="Cambria"/>
              </a:rPr>
              <a:t>ep</a:t>
            </a:r>
            <a:r>
              <a:rPr sz="1600" b="1" spc="5" dirty="0">
                <a:latin typeface="Cambria"/>
                <a:cs typeface="Cambria"/>
              </a:rPr>
              <a:t>a</a:t>
            </a:r>
            <a:r>
              <a:rPr sz="1600" b="1" spc="-5" dirty="0">
                <a:latin typeface="Cambria"/>
                <a:cs typeface="Cambria"/>
              </a:rPr>
              <a:t>r</a:t>
            </a:r>
            <a:r>
              <a:rPr sz="1600" b="1" spc="-10" dirty="0">
                <a:latin typeface="Cambria"/>
                <a:cs typeface="Cambria"/>
              </a:rPr>
              <a:t>ed</a:t>
            </a:r>
            <a:r>
              <a:rPr sz="1600" b="1" spc="-15" dirty="0">
                <a:latin typeface="Cambria"/>
                <a:cs typeface="Cambria"/>
              </a:rPr>
              <a:t>n</a:t>
            </a:r>
            <a:r>
              <a:rPr sz="1600" b="1" spc="-10" dirty="0">
                <a:latin typeface="Cambria"/>
                <a:cs typeface="Cambria"/>
              </a:rPr>
              <a:t>ess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- u</a:t>
            </a:r>
            <a:r>
              <a:rPr sz="1600" spc="-10" dirty="0">
                <a:latin typeface="Cambria"/>
                <a:cs typeface="Cambria"/>
              </a:rPr>
              <a:t>nd</a:t>
            </a:r>
            <a:r>
              <a:rPr sz="1600" spc="-15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rs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nd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g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f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y</a:t>
            </a:r>
            <a:r>
              <a:rPr sz="1600" spc="-10" dirty="0">
                <a:latin typeface="Cambria"/>
                <a:cs typeface="Cambria"/>
              </a:rPr>
              <a:t>our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spc="-5" dirty="0">
                <a:latin typeface="Cambria"/>
                <a:cs typeface="Cambria"/>
              </a:rPr>
              <a:t>yb</a:t>
            </a:r>
            <a:r>
              <a:rPr sz="1600" spc="-15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rs</a:t>
            </a:r>
            <a:r>
              <a:rPr sz="1600" spc="-15" dirty="0">
                <a:latin typeface="Cambria"/>
                <a:cs typeface="Cambria"/>
              </a:rPr>
              <a:t>e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spc="-10" dirty="0">
                <a:latin typeface="Cambria"/>
                <a:cs typeface="Cambria"/>
              </a:rPr>
              <a:t>ur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dirty="0">
                <a:latin typeface="Cambria"/>
                <a:cs typeface="Cambria"/>
              </a:rPr>
              <a:t> i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p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b</a:t>
            </a:r>
            <a:r>
              <a:rPr sz="1600" dirty="0">
                <a:latin typeface="Cambria"/>
                <a:cs typeface="Cambria"/>
              </a:rPr>
              <a:t>le</a:t>
            </a:r>
            <a:r>
              <a:rPr sz="1600" spc="-10" dirty="0">
                <a:latin typeface="Cambria"/>
                <a:cs typeface="Cambria"/>
              </a:rPr>
              <a:t> of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nd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g up</a:t>
            </a:r>
            <a:r>
              <a:rPr sz="1600" spc="-5" dirty="0">
                <a:latin typeface="Cambria"/>
                <a:cs typeface="Cambria"/>
              </a:rPr>
              <a:t> t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" dirty="0">
                <a:latin typeface="Cambria"/>
                <a:cs typeface="Cambria"/>
              </a:rPr>
              <a:t> t</a:t>
            </a:r>
            <a:r>
              <a:rPr sz="1600" spc="-10" dirty="0">
                <a:latin typeface="Cambria"/>
                <a:cs typeface="Cambria"/>
              </a:rPr>
              <a:t>he </a:t>
            </a:r>
            <a:r>
              <a:rPr sz="1600" dirty="0">
                <a:latin typeface="Cambria"/>
                <a:cs typeface="Cambria"/>
              </a:rPr>
              <a:t>l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5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hr</a:t>
            </a:r>
            <a:r>
              <a:rPr sz="1600" spc="-15" dirty="0">
                <a:latin typeface="Cambria"/>
                <a:cs typeface="Cambria"/>
              </a:rPr>
              <a:t>e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 p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v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l 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e</a:t>
            </a:r>
            <a:r>
              <a:rPr sz="1600" spc="-5" dirty="0">
                <a:latin typeface="Cambria"/>
                <a:cs typeface="Cambria"/>
              </a:rPr>
              <a:t>ff</a:t>
            </a:r>
            <a:r>
              <a:rPr sz="1600" spc="-15" dirty="0">
                <a:latin typeface="Cambria"/>
                <a:cs typeface="Cambria"/>
              </a:rPr>
              <a:t>e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v</a:t>
            </a:r>
            <a:r>
              <a:rPr sz="1600" spc="-10" dirty="0">
                <a:latin typeface="Cambria"/>
                <a:cs typeface="Cambria"/>
              </a:rPr>
              <a:t>e r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dirty="0">
                <a:latin typeface="Cambria"/>
                <a:cs typeface="Cambria"/>
              </a:rPr>
              <a:t>k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m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g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dirty="0">
                <a:latin typeface="Cambria"/>
                <a:cs typeface="Cambria"/>
              </a:rPr>
              <a:t>n</a:t>
            </a: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9FB8CD"/>
              </a:buClr>
              <a:buFont typeface="Times New Roman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182880" marR="131445" indent="-170180">
              <a:lnSpc>
                <a:spcPct val="775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600" b="1" spc="-10" dirty="0">
                <a:latin typeface="Cambria"/>
                <a:cs typeface="Cambria"/>
              </a:rPr>
              <a:t>I</a:t>
            </a:r>
            <a:r>
              <a:rPr sz="1600" b="1" spc="-15" dirty="0">
                <a:latin typeface="Cambria"/>
                <a:cs typeface="Cambria"/>
              </a:rPr>
              <a:t>nc</a:t>
            </a:r>
            <a:r>
              <a:rPr sz="1600" b="1" spc="-5" dirty="0">
                <a:latin typeface="Cambria"/>
                <a:cs typeface="Cambria"/>
              </a:rPr>
              <a:t>i</a:t>
            </a:r>
            <a:r>
              <a:rPr sz="1600" b="1" spc="-10" dirty="0">
                <a:latin typeface="Cambria"/>
                <a:cs typeface="Cambria"/>
              </a:rPr>
              <a:t>de</a:t>
            </a:r>
            <a:r>
              <a:rPr sz="1600" b="1" spc="-15" dirty="0">
                <a:latin typeface="Cambria"/>
                <a:cs typeface="Cambria"/>
              </a:rPr>
              <a:t>n</a:t>
            </a:r>
            <a:r>
              <a:rPr sz="1600" b="1" dirty="0">
                <a:latin typeface="Cambria"/>
                <a:cs typeface="Cambria"/>
              </a:rPr>
              <a:t>t </a:t>
            </a:r>
            <a:r>
              <a:rPr sz="1600" b="1" spc="-5" dirty="0">
                <a:latin typeface="Cambria"/>
                <a:cs typeface="Cambria"/>
              </a:rPr>
              <a:t>r</a:t>
            </a:r>
            <a:r>
              <a:rPr sz="1600" b="1" spc="-10" dirty="0">
                <a:latin typeface="Cambria"/>
                <a:cs typeface="Cambria"/>
              </a:rPr>
              <a:t>e</a:t>
            </a:r>
            <a:r>
              <a:rPr sz="1600" b="1" dirty="0">
                <a:latin typeface="Cambria"/>
                <a:cs typeface="Cambria"/>
              </a:rPr>
              <a:t>s</a:t>
            </a:r>
            <a:r>
              <a:rPr sz="1600" b="1" spc="-10" dirty="0">
                <a:latin typeface="Cambria"/>
                <a:cs typeface="Cambria"/>
              </a:rPr>
              <a:t>po</a:t>
            </a:r>
            <a:r>
              <a:rPr sz="1600" b="1" spc="-15" dirty="0">
                <a:latin typeface="Cambria"/>
                <a:cs typeface="Cambria"/>
              </a:rPr>
              <a:t>n</a:t>
            </a:r>
            <a:r>
              <a:rPr sz="1600" b="1" spc="-10" dirty="0">
                <a:latin typeface="Cambria"/>
                <a:cs typeface="Cambria"/>
              </a:rPr>
              <a:t>se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-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spc="-15" dirty="0">
                <a:latin typeface="Cambria"/>
                <a:cs typeface="Cambria"/>
              </a:rPr>
              <a:t>dd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5" dirty="0">
                <a:latin typeface="Cambria"/>
                <a:cs typeface="Cambria"/>
              </a:rPr>
              <a:t>ss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g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spc="5" dirty="0">
                <a:latin typeface="Cambria"/>
                <a:cs typeface="Cambria"/>
              </a:rPr>
              <a:t>y</a:t>
            </a:r>
            <a:r>
              <a:rPr sz="1600" spc="-5" dirty="0">
                <a:latin typeface="Cambria"/>
                <a:cs typeface="Cambria"/>
              </a:rPr>
              <a:t>b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s</a:t>
            </a:r>
            <a:r>
              <a:rPr sz="1600" spc="-20" dirty="0">
                <a:latin typeface="Cambria"/>
                <a:cs typeface="Cambria"/>
              </a:rPr>
              <a:t>ec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hr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h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5" dirty="0">
                <a:latin typeface="Cambria"/>
                <a:cs typeface="Cambria"/>
              </a:rPr>
              <a:t>g</a:t>
            </a:r>
            <a:r>
              <a:rPr sz="1600" spc="-10" dirty="0">
                <a:latin typeface="Cambria"/>
                <a:cs typeface="Cambria"/>
              </a:rPr>
              <a:t>e 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spc="-10" dirty="0">
                <a:latin typeface="Cambria"/>
                <a:cs typeface="Cambria"/>
              </a:rPr>
              <a:t>h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ll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5" dirty="0">
                <a:latin typeface="Cambria"/>
                <a:cs typeface="Cambria"/>
              </a:rPr>
              <a:t>g</a:t>
            </a:r>
            <a:r>
              <a:rPr sz="1600" spc="-10" dirty="0">
                <a:latin typeface="Cambria"/>
                <a:cs typeface="Cambria"/>
              </a:rPr>
              <a:t>e r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q</a:t>
            </a:r>
            <a:r>
              <a:rPr sz="1600" dirty="0">
                <a:latin typeface="Cambria"/>
                <a:cs typeface="Cambria"/>
              </a:rPr>
              <a:t>ui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g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p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tt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c</a:t>
            </a:r>
            <a:r>
              <a:rPr sz="1600" dirty="0">
                <a:latin typeface="Cambria"/>
                <a:cs typeface="Cambria"/>
              </a:rPr>
              <a:t>k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d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20" dirty="0">
                <a:latin typeface="Cambria"/>
                <a:cs typeface="Cambria"/>
              </a:rPr>
              <a:t>ec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dirty="0">
                <a:latin typeface="Cambria"/>
                <a:cs typeface="Cambria"/>
              </a:rPr>
              <a:t>n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nd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5" dirty="0">
                <a:latin typeface="Cambria"/>
                <a:cs typeface="Cambria"/>
              </a:rPr>
              <a:t>d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 r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5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p</a:t>
            </a:r>
            <a:r>
              <a:rPr sz="1600" spc="-10" dirty="0">
                <a:latin typeface="Cambria"/>
                <a:cs typeface="Cambria"/>
              </a:rPr>
              <a:t>on</a:t>
            </a:r>
            <a:r>
              <a:rPr sz="1600" spc="-15" dirty="0">
                <a:latin typeface="Cambria"/>
                <a:cs typeface="Cambria"/>
              </a:rPr>
              <a:t>s</a:t>
            </a:r>
            <a:r>
              <a:rPr sz="1600" spc="-10" dirty="0">
                <a:latin typeface="Cambria"/>
                <a:cs typeface="Cambria"/>
              </a:rPr>
              <a:t>e 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p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b</a:t>
            </a:r>
            <a:r>
              <a:rPr sz="1600" dirty="0">
                <a:latin typeface="Cambria"/>
                <a:cs typeface="Cambria"/>
              </a:rPr>
              <a:t>ili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s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9FB8CD"/>
              </a:buClr>
              <a:buFont typeface="Times New Roman"/>
              <a:buChar char="•"/>
            </a:pPr>
            <a:endParaRPr sz="2100" dirty="0">
              <a:latin typeface="Times New Roman"/>
              <a:cs typeface="Times New Roman"/>
            </a:endParaRPr>
          </a:p>
          <a:p>
            <a:pPr marL="182880" marR="568960" indent="-170180">
              <a:lnSpc>
                <a:spcPct val="775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600" b="1" spc="-5" dirty="0">
                <a:latin typeface="Cambria"/>
                <a:cs typeface="Cambria"/>
              </a:rPr>
              <a:t>C</a:t>
            </a:r>
            <a:r>
              <a:rPr sz="1600" b="1" spc="-10" dirty="0">
                <a:latin typeface="Cambria"/>
                <a:cs typeface="Cambria"/>
              </a:rPr>
              <a:t>l</a:t>
            </a:r>
            <a:r>
              <a:rPr sz="1600" b="1" dirty="0">
                <a:latin typeface="Cambria"/>
                <a:cs typeface="Cambria"/>
              </a:rPr>
              <a:t>o</a:t>
            </a:r>
            <a:r>
              <a:rPr sz="1600" b="1" spc="-10" dirty="0">
                <a:latin typeface="Cambria"/>
                <a:cs typeface="Cambria"/>
              </a:rPr>
              <a:t>u</a:t>
            </a:r>
            <a:r>
              <a:rPr sz="1600" b="1" dirty="0">
                <a:latin typeface="Cambria"/>
                <a:cs typeface="Cambria"/>
              </a:rPr>
              <a:t>d</a:t>
            </a:r>
            <a:r>
              <a:rPr sz="1600" b="1" spc="-10" dirty="0">
                <a:latin typeface="Cambria"/>
                <a:cs typeface="Cambria"/>
              </a:rPr>
              <a:t> </a:t>
            </a:r>
            <a:r>
              <a:rPr sz="1600" b="1" dirty="0">
                <a:latin typeface="Cambria"/>
                <a:cs typeface="Cambria"/>
              </a:rPr>
              <a:t>S</a:t>
            </a:r>
            <a:r>
              <a:rPr sz="1600" b="1" spc="-10" dirty="0">
                <a:latin typeface="Cambria"/>
                <a:cs typeface="Cambria"/>
              </a:rPr>
              <a:t>ecu</a:t>
            </a:r>
            <a:r>
              <a:rPr sz="1600" b="1" spc="-5" dirty="0">
                <a:latin typeface="Cambria"/>
                <a:cs typeface="Cambria"/>
              </a:rPr>
              <a:t>ri</a:t>
            </a:r>
            <a:r>
              <a:rPr sz="1600" b="1" dirty="0">
                <a:latin typeface="Cambria"/>
                <a:cs typeface="Cambria"/>
              </a:rPr>
              <a:t>t</a:t>
            </a:r>
            <a:r>
              <a:rPr sz="1600" b="1" spc="-10" dirty="0">
                <a:latin typeface="Cambria"/>
                <a:cs typeface="Cambria"/>
              </a:rPr>
              <a:t>y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-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i</a:t>
            </a:r>
            <a:r>
              <a:rPr sz="1600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5" dirty="0">
                <a:latin typeface="Cambria"/>
                <a:cs typeface="Cambria"/>
              </a:rPr>
              <a:t>ss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5" dirty="0">
                <a:latin typeface="Cambria"/>
                <a:cs typeface="Cambria"/>
              </a:rPr>
              <a:t>ia</a:t>
            </a:r>
            <a:r>
              <a:rPr sz="1600" dirty="0">
                <a:latin typeface="Cambria"/>
                <a:cs typeface="Cambria"/>
              </a:rPr>
              <a:t>l 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15" dirty="0">
                <a:latin typeface="Cambria"/>
                <a:cs typeface="Cambria"/>
              </a:rPr>
              <a:t>s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re 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h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5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l 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dirty="0">
                <a:latin typeface="Cambria"/>
                <a:cs typeface="Cambria"/>
              </a:rPr>
              <a:t>l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5" dirty="0">
                <a:latin typeface="Cambria"/>
                <a:cs typeface="Cambria"/>
              </a:rPr>
              <a:t>ss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re </a:t>
            </a:r>
            <a:r>
              <a:rPr sz="1600" spc="-5" dirty="0">
                <a:latin typeface="Cambria"/>
                <a:cs typeface="Cambria"/>
              </a:rPr>
              <a:t>w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dirty="0">
                <a:latin typeface="Cambria"/>
                <a:cs typeface="Cambria"/>
              </a:rPr>
              <a:t>ll </a:t>
            </a:r>
            <a:r>
              <a:rPr sz="1600" spc="-5" dirty="0">
                <a:latin typeface="Cambria"/>
                <a:cs typeface="Cambria"/>
              </a:rPr>
              <a:t>p</a:t>
            </a:r>
            <a:r>
              <a:rPr sz="1600" spc="-10" dirty="0">
                <a:latin typeface="Cambria"/>
                <a:cs typeface="Cambria"/>
              </a:rPr>
              <a:t>ro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20" dirty="0">
                <a:latin typeface="Cambria"/>
                <a:cs typeface="Cambria"/>
              </a:rPr>
              <a:t>ec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5" dirty="0">
                <a:latin typeface="Cambria"/>
                <a:cs typeface="Cambria"/>
              </a:rPr>
              <a:t>d</a:t>
            </a:r>
            <a:r>
              <a:rPr sz="1600" dirty="0">
                <a:latin typeface="Cambria"/>
                <a:cs typeface="Cambria"/>
              </a:rPr>
              <a:t>. </a:t>
            </a:r>
            <a:r>
              <a:rPr sz="1600" spc="-5" dirty="0">
                <a:latin typeface="Cambria"/>
                <a:cs typeface="Cambria"/>
              </a:rPr>
              <a:t>M</a:t>
            </a:r>
            <a:r>
              <a:rPr sz="1600" spc="5" dirty="0">
                <a:latin typeface="Cambria"/>
                <a:cs typeface="Cambria"/>
              </a:rPr>
              <a:t>i</a:t>
            </a:r>
            <a:r>
              <a:rPr sz="1600" spc="-15" dirty="0">
                <a:latin typeface="Cambria"/>
                <a:cs typeface="Cambria"/>
              </a:rPr>
              <a:t>s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spc="-10" dirty="0">
                <a:latin typeface="Cambria"/>
                <a:cs typeface="Cambria"/>
              </a:rPr>
              <a:t>on</a:t>
            </a:r>
            <a:r>
              <a:rPr sz="1600" spc="-5" dirty="0">
                <a:latin typeface="Cambria"/>
                <a:cs typeface="Cambria"/>
              </a:rPr>
              <a:t>f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g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dirty="0">
                <a:latin typeface="Cambria"/>
                <a:cs typeface="Cambria"/>
              </a:rPr>
              <a:t>l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15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20" dirty="0">
                <a:latin typeface="Cambria"/>
                <a:cs typeface="Cambria"/>
              </a:rPr>
              <a:t>ce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fr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5" dirty="0">
                <a:latin typeface="Cambria"/>
                <a:cs typeface="Cambria"/>
              </a:rPr>
              <a:t>q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l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5" dirty="0">
                <a:latin typeface="Cambria"/>
                <a:cs typeface="Cambria"/>
              </a:rPr>
              <a:t>s</a:t>
            </a:r>
            <a:r>
              <a:rPr sz="1600" dirty="0">
                <a:latin typeface="Cambria"/>
                <a:cs typeface="Cambria"/>
              </a:rPr>
              <a:t>ult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in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d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a </a:t>
            </a:r>
            <a:r>
              <a:rPr sz="1600" spc="-5" dirty="0">
                <a:latin typeface="Cambria"/>
                <a:cs typeface="Cambria"/>
              </a:rPr>
              <a:t>b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spc="-10" dirty="0">
                <a:latin typeface="Cambria"/>
                <a:cs typeface="Cambria"/>
              </a:rPr>
              <a:t>h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s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FB8CD"/>
              </a:buClr>
              <a:buFont typeface="Times New Roman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182880" marR="193675" indent="-170180">
              <a:lnSpc>
                <a:spcPct val="781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600" b="1" spc="-25" dirty="0">
                <a:latin typeface="Cambria"/>
                <a:cs typeface="Cambria"/>
              </a:rPr>
              <a:t>A</a:t>
            </a:r>
            <a:r>
              <a:rPr sz="1600" b="1" spc="-10" dirty="0">
                <a:latin typeface="Cambria"/>
                <a:cs typeface="Cambria"/>
              </a:rPr>
              <a:t>sse</a:t>
            </a:r>
            <a:r>
              <a:rPr sz="1600" b="1" dirty="0">
                <a:latin typeface="Cambria"/>
                <a:cs typeface="Cambria"/>
              </a:rPr>
              <a:t>t </a:t>
            </a:r>
            <a:r>
              <a:rPr sz="1600" b="1" spc="-5" dirty="0">
                <a:latin typeface="Cambria"/>
                <a:cs typeface="Cambria"/>
              </a:rPr>
              <a:t>M</a:t>
            </a:r>
            <a:r>
              <a:rPr sz="1600" b="1" spc="5" dirty="0">
                <a:latin typeface="Cambria"/>
                <a:cs typeface="Cambria"/>
              </a:rPr>
              <a:t>a</a:t>
            </a:r>
            <a:r>
              <a:rPr sz="1600" b="1" spc="-15" dirty="0">
                <a:latin typeface="Cambria"/>
                <a:cs typeface="Cambria"/>
              </a:rPr>
              <a:t>n</a:t>
            </a:r>
            <a:r>
              <a:rPr sz="1600" b="1" spc="5" dirty="0">
                <a:latin typeface="Cambria"/>
                <a:cs typeface="Cambria"/>
              </a:rPr>
              <a:t>ag</a:t>
            </a:r>
            <a:r>
              <a:rPr sz="1600" b="1" spc="-10" dirty="0">
                <a:latin typeface="Cambria"/>
                <a:cs typeface="Cambria"/>
              </a:rPr>
              <a:t>e</a:t>
            </a:r>
            <a:r>
              <a:rPr sz="1600" b="1" dirty="0">
                <a:latin typeface="Cambria"/>
                <a:cs typeface="Cambria"/>
              </a:rPr>
              <a:t>m</a:t>
            </a:r>
            <a:r>
              <a:rPr sz="1600" b="1" spc="-10" dirty="0">
                <a:latin typeface="Cambria"/>
                <a:cs typeface="Cambria"/>
              </a:rPr>
              <a:t>e</a:t>
            </a:r>
            <a:r>
              <a:rPr sz="1600" b="1" spc="-15" dirty="0">
                <a:latin typeface="Cambria"/>
                <a:cs typeface="Cambria"/>
              </a:rPr>
              <a:t>n</a:t>
            </a:r>
            <a:r>
              <a:rPr sz="1600" b="1" dirty="0">
                <a:latin typeface="Cambria"/>
                <a:cs typeface="Cambria"/>
              </a:rPr>
              <a:t>t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-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c</a:t>
            </a:r>
            <a:r>
              <a:rPr sz="1600" spc="-10" dirty="0">
                <a:latin typeface="Cambria"/>
                <a:cs typeface="Cambria"/>
              </a:rPr>
              <a:t>on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5" dirty="0">
                <a:latin typeface="Cambria"/>
                <a:cs typeface="Cambria"/>
              </a:rPr>
              <a:t>s</a:t>
            </a:r>
            <a:r>
              <a:rPr sz="1600" dirty="0">
                <a:latin typeface="Cambria"/>
                <a:cs typeface="Cambria"/>
              </a:rPr>
              <a:t>,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re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l</a:t>
            </a:r>
            <a:r>
              <a:rPr sz="1600" spc="5" dirty="0">
                <a:latin typeface="Cambria"/>
                <a:cs typeface="Cambria"/>
              </a:rPr>
              <a:t>-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5" dirty="0">
                <a:latin typeface="Cambria"/>
                <a:cs typeface="Cambria"/>
              </a:rPr>
              <a:t>im</a:t>
            </a:r>
            <a:r>
              <a:rPr sz="1600" spc="-10" dirty="0">
                <a:latin typeface="Cambria"/>
                <a:cs typeface="Cambria"/>
              </a:rPr>
              <a:t>e </a:t>
            </a:r>
            <a:r>
              <a:rPr sz="1600" spc="-5" dirty="0">
                <a:latin typeface="Cambria"/>
                <a:cs typeface="Cambria"/>
              </a:rPr>
              <a:t>v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b</a:t>
            </a:r>
            <a:r>
              <a:rPr sz="1600" dirty="0">
                <a:latin typeface="Cambria"/>
                <a:cs typeface="Cambria"/>
              </a:rPr>
              <a:t>ili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y </a:t>
            </a:r>
            <a:r>
              <a:rPr sz="1600" spc="-10" dirty="0">
                <a:latin typeface="Cambria"/>
                <a:cs typeface="Cambria"/>
              </a:rPr>
              <a:t>of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ll </a:t>
            </a:r>
            <a:r>
              <a:rPr sz="1600" spc="-15" dirty="0">
                <a:latin typeface="Cambria"/>
                <a:cs typeface="Cambria"/>
              </a:rPr>
              <a:t>c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5" dirty="0">
                <a:latin typeface="Cambria"/>
                <a:cs typeface="Cambria"/>
              </a:rPr>
              <a:t>i</a:t>
            </a:r>
            <a:r>
              <a:rPr sz="1600" spc="-15" dirty="0">
                <a:latin typeface="Cambria"/>
                <a:cs typeface="Cambria"/>
              </a:rPr>
              <a:t>c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l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ss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nd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sof</a:t>
            </a:r>
            <a:r>
              <a:rPr sz="1600" spc="-5" dirty="0">
                <a:latin typeface="Cambria"/>
                <a:cs typeface="Cambria"/>
              </a:rPr>
              <a:t>tw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re </a:t>
            </a:r>
            <a:r>
              <a:rPr sz="1600" spc="-5" dirty="0">
                <a:latin typeface="Cambria"/>
                <a:cs typeface="Cambria"/>
              </a:rPr>
              <a:t>to k</a:t>
            </a:r>
            <a:r>
              <a:rPr sz="1600" spc="-10" dirty="0">
                <a:latin typeface="Cambria"/>
                <a:cs typeface="Cambria"/>
              </a:rPr>
              <a:t>no</a:t>
            </a:r>
            <a:r>
              <a:rPr sz="1600" dirty="0">
                <a:latin typeface="Cambria"/>
                <a:cs typeface="Cambria"/>
              </a:rPr>
              <a:t>w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ll </a:t>
            </a:r>
            <a:r>
              <a:rPr sz="1600" spc="-10" dirty="0">
                <a:latin typeface="Cambria"/>
                <a:cs typeface="Cambria"/>
              </a:rPr>
              <a:t>of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he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hor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5" dirty="0">
                <a:latin typeface="Cambria"/>
                <a:cs typeface="Cambria"/>
              </a:rPr>
              <a:t>z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nd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hor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5" dirty="0">
                <a:latin typeface="Cambria"/>
                <a:cs typeface="Cambria"/>
              </a:rPr>
              <a:t>z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d</a:t>
            </a:r>
            <a:r>
              <a:rPr sz="1600" spc="-20" dirty="0">
                <a:latin typeface="Cambria"/>
                <a:cs typeface="Cambria"/>
              </a:rPr>
              <a:t>e</a:t>
            </a:r>
            <a:r>
              <a:rPr sz="1600" spc="-5" dirty="0">
                <a:latin typeface="Cambria"/>
                <a:cs typeface="Cambria"/>
              </a:rPr>
              <a:t>v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20" dirty="0">
                <a:latin typeface="Cambria"/>
                <a:cs typeface="Cambria"/>
              </a:rPr>
              <a:t>ce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nd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s</a:t>
            </a:r>
            <a:r>
              <a:rPr sz="1600" spc="-10" dirty="0">
                <a:latin typeface="Cambria"/>
                <a:cs typeface="Cambria"/>
              </a:rPr>
              <a:t>of</a:t>
            </a:r>
            <a:r>
              <a:rPr sz="1600" spc="-5" dirty="0">
                <a:latin typeface="Cambria"/>
                <a:cs typeface="Cambria"/>
              </a:rPr>
              <a:t>tw</a:t>
            </a:r>
            <a:r>
              <a:rPr sz="1600" spc="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re </a:t>
            </a:r>
            <a:r>
              <a:rPr sz="1600" spc="-5" dirty="0">
                <a:latin typeface="Cambria"/>
                <a:cs typeface="Cambria"/>
              </a:rPr>
              <a:t>w</a:t>
            </a:r>
            <a:r>
              <a:rPr sz="1600" spc="5" dirty="0">
                <a:latin typeface="Cambria"/>
                <a:cs typeface="Cambria"/>
              </a:rPr>
              <a:t>i</a:t>
            </a:r>
            <a:r>
              <a:rPr sz="1600" spc="-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h</a:t>
            </a:r>
            <a:r>
              <a:rPr sz="1600" dirty="0">
                <a:latin typeface="Cambria"/>
                <a:cs typeface="Cambria"/>
              </a:rPr>
              <a:t>in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y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en</a:t>
            </a:r>
            <a:r>
              <a:rPr sz="1600" spc="-5" dirty="0">
                <a:latin typeface="Cambria"/>
                <a:cs typeface="Cambria"/>
              </a:rPr>
              <a:t>v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0" dirty="0">
                <a:latin typeface="Cambria"/>
                <a:cs typeface="Cambria"/>
              </a:rPr>
              <a:t>ron</a:t>
            </a:r>
            <a:r>
              <a:rPr sz="1600" spc="5" dirty="0">
                <a:latin typeface="Cambria"/>
                <a:cs typeface="Cambria"/>
              </a:rPr>
              <a:t>m</a:t>
            </a:r>
            <a:r>
              <a:rPr sz="1600" spc="-10" dirty="0">
                <a:latin typeface="Cambria"/>
                <a:cs typeface="Cambria"/>
              </a:rPr>
              <a:t>ent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Cyb</a:t>
            </a:r>
            <a:r>
              <a:rPr spc="5" dirty="0"/>
              <a:t>e</a:t>
            </a:r>
            <a:r>
              <a:rPr dirty="0"/>
              <a:t>r</a:t>
            </a:r>
            <a:r>
              <a:rPr spc="-10" dirty="0"/>
              <a:t>s</a:t>
            </a:r>
            <a:r>
              <a:rPr spc="5" dirty="0"/>
              <a:t>e</a:t>
            </a:r>
            <a:r>
              <a:rPr dirty="0"/>
              <a:t>c</a:t>
            </a:r>
            <a:r>
              <a:rPr spc="-15" dirty="0"/>
              <a:t>u</a:t>
            </a:r>
            <a:r>
              <a:rPr dirty="0"/>
              <a:t>r</a:t>
            </a:r>
            <a:r>
              <a:rPr spc="-10" dirty="0"/>
              <a:t>i</a:t>
            </a:r>
            <a:r>
              <a:rPr spc="-20" dirty="0"/>
              <a:t>t</a:t>
            </a:r>
            <a:r>
              <a:rPr spc="-10" dirty="0"/>
              <a:t>y</a:t>
            </a:r>
            <a:r>
              <a:rPr dirty="0"/>
              <a:t> – </a:t>
            </a:r>
            <a:r>
              <a:rPr spc="-25" dirty="0"/>
              <a:t>U</a:t>
            </a:r>
            <a:r>
              <a:rPr spc="-15" dirty="0"/>
              <a:t>nd</a:t>
            </a:r>
            <a:r>
              <a:rPr spc="5" dirty="0"/>
              <a:t>e</a:t>
            </a:r>
            <a:r>
              <a:rPr dirty="0"/>
              <a:t>r</a:t>
            </a:r>
            <a:r>
              <a:rPr spc="-10" dirty="0"/>
              <a:t>s</a:t>
            </a:r>
            <a:r>
              <a:rPr spc="-20" dirty="0"/>
              <a:t>t</a:t>
            </a:r>
            <a:r>
              <a:rPr spc="-15" dirty="0"/>
              <a:t>and</a:t>
            </a:r>
            <a:r>
              <a:rPr spc="-10" dirty="0"/>
              <a:t>i</a:t>
            </a:r>
            <a:r>
              <a:rPr spc="-15" dirty="0"/>
              <a:t>n</a:t>
            </a:r>
            <a:r>
              <a:rPr dirty="0"/>
              <a:t>g</a:t>
            </a:r>
            <a:r>
              <a:rPr spc="-5" dirty="0"/>
              <a:t> </a:t>
            </a:r>
            <a:r>
              <a:rPr dirty="0"/>
              <a:t>C</a:t>
            </a:r>
            <a:r>
              <a:rPr spc="-15" dirty="0"/>
              <a:t>ha</a:t>
            </a:r>
            <a:r>
              <a:rPr spc="-10" dirty="0"/>
              <a:t>ll</a:t>
            </a:r>
            <a:r>
              <a:rPr spc="5" dirty="0"/>
              <a:t>e</a:t>
            </a:r>
            <a:r>
              <a:rPr spc="-15" dirty="0"/>
              <a:t>n</a:t>
            </a:r>
            <a:r>
              <a:rPr dirty="0"/>
              <a:t>g</a:t>
            </a:r>
            <a:r>
              <a:rPr spc="5" dirty="0"/>
              <a:t>e</a:t>
            </a:r>
            <a:r>
              <a:rPr spc="-1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533400" y="898328"/>
            <a:ext cx="8141334" cy="0"/>
          </a:xfrm>
          <a:custGeom>
            <a:avLst/>
            <a:gdLst/>
            <a:ahLst/>
            <a:cxnLst/>
            <a:rect l="l" t="t" r="r" b="b"/>
            <a:pathLst>
              <a:path w="8141334">
                <a:moveTo>
                  <a:pt x="0" y="0"/>
                </a:moveTo>
                <a:lnTo>
                  <a:pt x="8140849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9F7646-39F1-4768-992D-A35D7F7E8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6"/>
          <a:stretch/>
        </p:blipFill>
        <p:spPr>
          <a:xfrm>
            <a:off x="-1" y="6065977"/>
            <a:ext cx="9144000" cy="797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FED276-6029-4F03-A338-E8DF22456C18}"/>
              </a:ext>
            </a:extLst>
          </p:cNvPr>
          <p:cNvSpPr txBox="1"/>
          <p:nvPr/>
        </p:nvSpPr>
        <p:spPr>
          <a:xfrm>
            <a:off x="4448432" y="6392562"/>
            <a:ext cx="4399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6		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Cyb</a:t>
            </a:r>
            <a:r>
              <a:rPr spc="5" dirty="0"/>
              <a:t>e</a:t>
            </a:r>
            <a:r>
              <a:rPr dirty="0"/>
              <a:t>r</a:t>
            </a:r>
            <a:r>
              <a:rPr spc="-10" dirty="0"/>
              <a:t>s</a:t>
            </a:r>
            <a:r>
              <a:rPr spc="5" dirty="0"/>
              <a:t>e</a:t>
            </a:r>
            <a:r>
              <a:rPr dirty="0"/>
              <a:t>c</a:t>
            </a:r>
            <a:r>
              <a:rPr spc="-15" dirty="0"/>
              <a:t>u</a:t>
            </a:r>
            <a:r>
              <a:rPr dirty="0"/>
              <a:t>r</a:t>
            </a:r>
            <a:r>
              <a:rPr spc="-10" dirty="0"/>
              <a:t>i</a:t>
            </a:r>
            <a:r>
              <a:rPr spc="-20" dirty="0"/>
              <a:t>t</a:t>
            </a:r>
            <a:r>
              <a:rPr spc="-10" dirty="0"/>
              <a:t>y</a:t>
            </a:r>
            <a:r>
              <a:rPr dirty="0"/>
              <a:t> -</a:t>
            </a:r>
            <a:r>
              <a:rPr spc="-5" dirty="0"/>
              <a:t> </a:t>
            </a:r>
            <a:r>
              <a:rPr spc="-15" dirty="0"/>
              <a:t>Adop</a:t>
            </a:r>
            <a:r>
              <a:rPr spc="-20" dirty="0"/>
              <a:t>t</a:t>
            </a:r>
            <a:r>
              <a:rPr spc="-15" dirty="0"/>
              <a:t>ion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898328"/>
            <a:ext cx="8141334" cy="0"/>
          </a:xfrm>
          <a:custGeom>
            <a:avLst/>
            <a:gdLst/>
            <a:ahLst/>
            <a:cxnLst/>
            <a:rect l="l" t="t" r="r" b="b"/>
            <a:pathLst>
              <a:path w="8141334">
                <a:moveTo>
                  <a:pt x="0" y="0"/>
                </a:moveTo>
                <a:lnTo>
                  <a:pt x="8140849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5132" y="2360874"/>
            <a:ext cx="99821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spc="-20" dirty="0">
                <a:latin typeface="Arial"/>
                <a:cs typeface="Arial"/>
              </a:rPr>
              <a:t>L</a:t>
            </a:r>
            <a:r>
              <a:rPr sz="1400" b="1" spc="-105" dirty="0">
                <a:latin typeface="Arial"/>
                <a:cs typeface="Arial"/>
              </a:rPr>
              <a:t>A</a:t>
            </a:r>
            <a:r>
              <a:rPr sz="1400" b="1" spc="-20" dirty="0">
                <a:latin typeface="Arial"/>
                <a:cs typeface="Arial"/>
              </a:rPr>
              <a:t>TFO</a:t>
            </a:r>
            <a:r>
              <a:rPr sz="1400" b="1" dirty="0">
                <a:latin typeface="Arial"/>
                <a:cs typeface="Arial"/>
              </a:rPr>
              <a:t>RM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76" y="2728900"/>
            <a:ext cx="1770380" cy="105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-125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Cambria"/>
                <a:cs typeface="Cambria"/>
              </a:rPr>
              <a:t>Com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30" dirty="0">
                <a:latin typeface="Cambria"/>
                <a:cs typeface="Cambria"/>
              </a:rPr>
              <a:t>o</a:t>
            </a:r>
            <a:r>
              <a:rPr sz="1200" spc="-20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97815" algn="l"/>
              </a:tabLst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-125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200" spc="-1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et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k</a:t>
            </a:r>
            <a:r>
              <a:rPr sz="1200" spc="-5" dirty="0">
                <a:latin typeface="Cambria"/>
                <a:cs typeface="Cambria"/>
              </a:rPr>
              <a:t> 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3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ng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297815" algn="l"/>
              </a:tabLst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-125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200" spc="-12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3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97815" algn="l"/>
              </a:tabLst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-125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at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3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ioni</a:t>
            </a:r>
            <a:r>
              <a:rPr sz="1200" spc="5" dirty="0">
                <a:latin typeface="Cambria"/>
                <a:cs typeface="Cambria"/>
              </a:rPr>
              <a:t>ng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297815" algn="l"/>
              </a:tabLst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-125" dirty="0">
                <a:solidFill>
                  <a:srgbClr val="727CA3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Cambria"/>
                <a:cs typeface="Cambria"/>
              </a:rPr>
              <a:t>Cl</a:t>
            </a:r>
            <a:r>
              <a:rPr sz="1200" spc="-15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Mi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76" y="4485297"/>
            <a:ext cx="2507615" cy="120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latin typeface="Cambria"/>
                <a:cs typeface="Cambria"/>
              </a:rPr>
              <a:t>F</a:t>
            </a:r>
            <a:r>
              <a:rPr sz="1400" b="1" dirty="0">
                <a:latin typeface="Cambria"/>
                <a:cs typeface="Cambria"/>
              </a:rPr>
              <a:t>o</a:t>
            </a:r>
            <a:r>
              <a:rPr sz="1400" b="1" spc="-5" dirty="0">
                <a:latin typeface="Cambria"/>
                <a:cs typeface="Cambria"/>
              </a:rPr>
              <a:t>c</a:t>
            </a:r>
            <a:r>
              <a:rPr sz="1400" b="1" dirty="0">
                <a:latin typeface="Cambria"/>
                <a:cs typeface="Cambria"/>
              </a:rPr>
              <a:t>u</a:t>
            </a:r>
            <a:r>
              <a:rPr sz="1400" b="1" spc="-15" dirty="0">
                <a:latin typeface="Cambria"/>
                <a:cs typeface="Cambria"/>
              </a:rPr>
              <a:t>s</a:t>
            </a:r>
            <a:r>
              <a:rPr sz="1400" b="1" spc="-20" dirty="0">
                <a:latin typeface="Cambria"/>
                <a:cs typeface="Cambria"/>
              </a:rPr>
              <a:t>e</a:t>
            </a:r>
            <a:r>
              <a:rPr sz="1400" b="1" dirty="0">
                <a:latin typeface="Cambria"/>
                <a:cs typeface="Cambria"/>
              </a:rPr>
              <a:t>d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o</a:t>
            </a:r>
            <a:r>
              <a:rPr sz="1400" b="1" spc="-5" dirty="0">
                <a:latin typeface="Cambria"/>
                <a:cs typeface="Cambria"/>
              </a:rPr>
              <a:t>n:</a:t>
            </a:r>
            <a:endParaRPr sz="1400">
              <a:latin typeface="Cambria"/>
              <a:cs typeface="Cambria"/>
            </a:endParaRPr>
          </a:p>
          <a:p>
            <a:pPr marL="186055" marR="5080" indent="-173355" algn="just">
              <a:lnSpc>
                <a:spcPts val="1420"/>
              </a:lnSpc>
              <a:spcBef>
                <a:spcPts val="380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mbria"/>
                <a:cs typeface="Cambria"/>
              </a:rPr>
              <a:t>Se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2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y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3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a</a:t>
            </a:r>
            <a:r>
              <a:rPr sz="1200" spc="-5" dirty="0">
                <a:latin typeface="Cambria"/>
                <a:cs typeface="Cambria"/>
              </a:rPr>
              <a:t>ppli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in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-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 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cl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d</a:t>
            </a:r>
            <a:endParaRPr sz="1200">
              <a:latin typeface="Cambria"/>
              <a:cs typeface="Cambria"/>
            </a:endParaRPr>
          </a:p>
          <a:p>
            <a:pPr marL="186055" marR="59690" indent="-173355" algn="just">
              <a:lnSpc>
                <a:spcPct val="100000"/>
              </a:lnSpc>
              <a:spcBef>
                <a:spcPts val="315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timize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y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pp</a:t>
            </a:r>
            <a:r>
              <a:rPr sz="1200" spc="-25" dirty="0">
                <a:latin typeface="Cambria"/>
                <a:cs typeface="Cambria"/>
              </a:rPr>
              <a:t>l</a:t>
            </a:r>
            <a:r>
              <a:rPr sz="1200" spc="-20" dirty="0">
                <a:latin typeface="Cambria"/>
                <a:cs typeface="Cambria"/>
              </a:rPr>
              <a:t>y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try 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ea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uri</a:t>
            </a:r>
            <a:r>
              <a:rPr sz="1200" spc="-10" dirty="0">
                <a:latin typeface="Cambria"/>
                <a:cs typeface="Cambria"/>
              </a:rPr>
              <a:t>ty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oo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kill</a:t>
            </a:r>
            <a:r>
              <a:rPr sz="1200" spc="-10" dirty="0">
                <a:latin typeface="Cambria"/>
                <a:cs typeface="Cambria"/>
              </a:rPr>
              <a:t>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0040" y="2360874"/>
            <a:ext cx="925194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SECUR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spc="-20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0991" y="2728900"/>
            <a:ext cx="1975485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ru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uri</a:t>
            </a:r>
            <a:r>
              <a:rPr sz="1200" spc="-10" dirty="0">
                <a:latin typeface="Cambria"/>
                <a:cs typeface="Cambria"/>
              </a:rPr>
              <a:t>ty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mbria"/>
                <a:cs typeface="Cambria"/>
              </a:rPr>
              <a:t>Co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5" dirty="0">
                <a:latin typeface="Cambria"/>
                <a:cs typeface="Cambria"/>
              </a:rPr>
              <a:t>M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at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mbria"/>
                <a:cs typeface="Cambria"/>
              </a:rPr>
              <a:t>Se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uri</a:t>
            </a:r>
            <a:r>
              <a:rPr sz="1200" spc="-10" dirty="0">
                <a:latin typeface="Cambria"/>
                <a:cs typeface="Cambria"/>
              </a:rPr>
              <a:t>ty H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mbria"/>
                <a:cs typeface="Cambria"/>
              </a:rPr>
              <a:t>Se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uri</a:t>
            </a:r>
            <a:r>
              <a:rPr sz="1200" spc="-10" dirty="0">
                <a:latin typeface="Cambria"/>
                <a:cs typeface="Cambria"/>
              </a:rPr>
              <a:t>ty </a:t>
            </a:r>
            <a:r>
              <a:rPr sz="1200" spc="-11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po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ppor</a:t>
            </a:r>
            <a:r>
              <a:rPr sz="1200" dirty="0">
                <a:latin typeface="Cambria"/>
                <a:cs typeface="Cambria"/>
              </a:rPr>
              <a:t>t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0991" y="4485297"/>
            <a:ext cx="2641600" cy="1020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latin typeface="Cambria"/>
                <a:cs typeface="Cambria"/>
              </a:rPr>
              <a:t>F</a:t>
            </a:r>
            <a:r>
              <a:rPr sz="1400" b="1" dirty="0">
                <a:latin typeface="Cambria"/>
                <a:cs typeface="Cambria"/>
              </a:rPr>
              <a:t>o</a:t>
            </a:r>
            <a:r>
              <a:rPr sz="1400" b="1" spc="-5" dirty="0">
                <a:latin typeface="Cambria"/>
                <a:cs typeface="Cambria"/>
              </a:rPr>
              <a:t>c</a:t>
            </a:r>
            <a:r>
              <a:rPr sz="1400" b="1" dirty="0">
                <a:latin typeface="Cambria"/>
                <a:cs typeface="Cambria"/>
              </a:rPr>
              <a:t>u</a:t>
            </a:r>
            <a:r>
              <a:rPr sz="1400" b="1" spc="-15" dirty="0">
                <a:latin typeface="Cambria"/>
                <a:cs typeface="Cambria"/>
              </a:rPr>
              <a:t>s</a:t>
            </a:r>
            <a:r>
              <a:rPr sz="1400" b="1" spc="-20" dirty="0">
                <a:latin typeface="Cambria"/>
                <a:cs typeface="Cambria"/>
              </a:rPr>
              <a:t>e</a:t>
            </a:r>
            <a:r>
              <a:rPr sz="1400" b="1" dirty="0">
                <a:latin typeface="Cambria"/>
                <a:cs typeface="Cambria"/>
              </a:rPr>
              <a:t>d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o</a:t>
            </a:r>
            <a:r>
              <a:rPr sz="1400" b="1" spc="-5" dirty="0">
                <a:latin typeface="Cambria"/>
                <a:cs typeface="Cambria"/>
              </a:rPr>
              <a:t>n:</a:t>
            </a:r>
            <a:endParaRPr sz="1400" dirty="0">
              <a:latin typeface="Cambria"/>
              <a:cs typeface="Cambria"/>
            </a:endParaRPr>
          </a:p>
          <a:p>
            <a:pPr marL="186055" marR="5080" indent="-173355">
              <a:lnSpc>
                <a:spcPct val="100800"/>
              </a:lnSpc>
              <a:spcBef>
                <a:spcPts val="305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lig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2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y </a:t>
            </a:r>
            <a:r>
              <a:rPr sz="1200" dirty="0">
                <a:latin typeface="Cambria"/>
                <a:cs typeface="Cambria"/>
              </a:rPr>
              <a:t>ma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uri</a:t>
            </a:r>
            <a:r>
              <a:rPr sz="1200" spc="-10" dirty="0">
                <a:latin typeface="Cambria"/>
                <a:cs typeface="Cambria"/>
              </a:rPr>
              <a:t>ty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s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40" dirty="0">
                <a:latin typeface="Cambria"/>
                <a:cs typeface="Cambria"/>
              </a:rPr>
              <a:t>y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ur o</a:t>
            </a:r>
            <a:r>
              <a:rPr sz="1200" spc="-10" dirty="0">
                <a:latin typeface="Cambria"/>
                <a:cs typeface="Cambria"/>
              </a:rPr>
              <a:t>r</a:t>
            </a:r>
            <a:r>
              <a:rPr sz="1200" spc="-2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iz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tion</a:t>
            </a:r>
            <a:endParaRPr sz="1200" dirty="0">
              <a:latin typeface="Cambria"/>
              <a:cs typeface="Cambria"/>
            </a:endParaRPr>
          </a:p>
          <a:p>
            <a:pPr marL="186055" marR="194310" indent="-173355">
              <a:lnSpc>
                <a:spcPct val="103299"/>
              </a:lnSpc>
              <a:spcBef>
                <a:spcPts val="215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uri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uri</a:t>
            </a:r>
            <a:r>
              <a:rPr sz="1200" spc="-10" dirty="0">
                <a:latin typeface="Cambria"/>
                <a:cs typeface="Cambria"/>
              </a:rPr>
              <a:t>ty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p</a:t>
            </a:r>
            <a:r>
              <a:rPr sz="1200" spc="-5" dirty="0">
                <a:latin typeface="Cambria"/>
                <a:cs typeface="Cambria"/>
              </a:rPr>
              <a:t>li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wi</a:t>
            </a:r>
            <a:r>
              <a:rPr sz="1200" spc="-10" dirty="0">
                <a:latin typeface="Cambria"/>
                <a:cs typeface="Cambria"/>
              </a:rPr>
              <a:t>th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lang="en-US" sz="1200" spc="-5" dirty="0">
                <a:latin typeface="Cambria"/>
                <a:cs typeface="Cambria"/>
              </a:rPr>
              <a:t>regulatory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q</a:t>
            </a:r>
            <a:r>
              <a:rPr sz="1200" spc="-5" dirty="0">
                <a:latin typeface="Cambria"/>
                <a:cs typeface="Cambria"/>
              </a:rPr>
              <a:t>ui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ts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7982" y="2360874"/>
            <a:ext cx="11880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PE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05" dirty="0">
                <a:latin typeface="Arial"/>
                <a:cs typeface="Arial"/>
              </a:rPr>
              <a:t>A</a:t>
            </a:r>
            <a:r>
              <a:rPr sz="1400" b="1" spc="-20" dirty="0">
                <a:latin typeface="Arial"/>
                <a:cs typeface="Arial"/>
              </a:rPr>
              <a:t>T</a:t>
            </a:r>
            <a:r>
              <a:rPr sz="1400" b="1" spc="-15" dirty="0">
                <a:latin typeface="Arial"/>
                <a:cs typeface="Arial"/>
              </a:rPr>
              <a:t>IO</a:t>
            </a:r>
            <a:r>
              <a:rPr sz="1400" b="1" spc="-10" dirty="0">
                <a:latin typeface="Arial"/>
                <a:cs typeface="Arial"/>
              </a:rPr>
              <a:t>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2791" y="2728900"/>
            <a:ext cx="2495550" cy="119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133985" indent="-173355">
              <a:lnSpc>
                <a:spcPts val="1390"/>
              </a:lnSpc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mbria"/>
                <a:cs typeface="Cambria"/>
              </a:rPr>
              <a:t>Co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M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ori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of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20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a</a:t>
            </a:r>
            <a:r>
              <a:rPr sz="1200" spc="-35" dirty="0">
                <a:latin typeface="Cambria"/>
                <a:cs typeface="Cambria"/>
              </a:rPr>
              <a:t>v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il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5" dirty="0">
                <a:latin typeface="Cambria"/>
                <a:cs typeface="Cambria"/>
              </a:rPr>
              <a:t>ili</a:t>
            </a:r>
            <a:r>
              <a:rPr sz="1200" spc="-10" dirty="0">
                <a:latin typeface="Cambria"/>
                <a:cs typeface="Cambria"/>
              </a:rPr>
              <a:t>ty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pli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&amp;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5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M</a:t>
            </a:r>
            <a:r>
              <a:rPr sz="1200" dirty="0">
                <a:latin typeface="Cambria"/>
                <a:cs typeface="Cambria"/>
              </a:rPr>
              <a:t>ana</a:t>
            </a:r>
            <a:r>
              <a:rPr sz="1200" spc="-5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nt</a:t>
            </a:r>
            <a:endParaRPr sz="1200">
              <a:latin typeface="Cambria"/>
              <a:cs typeface="Cambria"/>
            </a:endParaRPr>
          </a:p>
          <a:p>
            <a:pPr marL="186055" marR="5080" indent="-173355">
              <a:lnSpc>
                <a:spcPts val="1390"/>
              </a:lnSpc>
              <a:spcBef>
                <a:spcPts val="445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-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im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sc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30" dirty="0">
                <a:latin typeface="Cambria"/>
                <a:cs typeface="Cambria"/>
              </a:rPr>
              <a:t>ly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is </a:t>
            </a:r>
            <a:r>
              <a:rPr sz="1200" spc="-20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h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at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n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ss</a:t>
            </a:r>
            <a:r>
              <a:rPr sz="1200" dirty="0">
                <a:latin typeface="Cambria"/>
                <a:cs typeface="Cambria"/>
              </a:rPr>
              <a:t>et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M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eme</a:t>
            </a:r>
            <a:r>
              <a:rPr sz="1200" spc="-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2791" y="4497489"/>
            <a:ext cx="2627630" cy="10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latin typeface="Cambria"/>
                <a:cs typeface="Cambria"/>
              </a:rPr>
              <a:t>F</a:t>
            </a:r>
            <a:r>
              <a:rPr sz="1400" b="1" dirty="0">
                <a:latin typeface="Cambria"/>
                <a:cs typeface="Cambria"/>
              </a:rPr>
              <a:t>o</a:t>
            </a:r>
            <a:r>
              <a:rPr sz="1400" b="1" spc="-5" dirty="0">
                <a:latin typeface="Cambria"/>
                <a:cs typeface="Cambria"/>
              </a:rPr>
              <a:t>c</a:t>
            </a:r>
            <a:r>
              <a:rPr sz="1400" b="1" dirty="0">
                <a:latin typeface="Cambria"/>
                <a:cs typeface="Cambria"/>
              </a:rPr>
              <a:t>u</a:t>
            </a:r>
            <a:r>
              <a:rPr sz="1400" b="1" spc="-15" dirty="0">
                <a:latin typeface="Cambria"/>
                <a:cs typeface="Cambria"/>
              </a:rPr>
              <a:t>s</a:t>
            </a:r>
            <a:r>
              <a:rPr sz="1400" b="1" spc="-20" dirty="0">
                <a:latin typeface="Cambria"/>
                <a:cs typeface="Cambria"/>
              </a:rPr>
              <a:t>e</a:t>
            </a:r>
            <a:r>
              <a:rPr sz="1400" b="1" dirty="0">
                <a:latin typeface="Cambria"/>
                <a:cs typeface="Cambria"/>
              </a:rPr>
              <a:t>d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o</a:t>
            </a:r>
            <a:r>
              <a:rPr sz="1400" b="1" spc="-5" dirty="0">
                <a:latin typeface="Cambria"/>
                <a:cs typeface="Cambria"/>
              </a:rPr>
              <a:t>n: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Cambria"/>
                <a:cs typeface="Cambria"/>
              </a:rPr>
              <a:t>Sy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a</a:t>
            </a:r>
            <a:r>
              <a:rPr sz="1200" spc="-45" dirty="0">
                <a:latin typeface="Cambria"/>
                <a:cs typeface="Cambria"/>
              </a:rPr>
              <a:t>v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il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5" dirty="0">
                <a:latin typeface="Cambria"/>
                <a:cs typeface="Cambria"/>
              </a:rPr>
              <a:t>ili</a:t>
            </a:r>
            <a:r>
              <a:rPr sz="1200" spc="-10" dirty="0">
                <a:latin typeface="Cambria"/>
                <a:cs typeface="Cambria"/>
              </a:rPr>
              <a:t>ty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0" dirty="0">
                <a:latin typeface="Cambria"/>
                <a:cs typeface="Cambria"/>
              </a:rPr>
              <a:t>ty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re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</a:t>
            </a:r>
            <a:endParaRPr sz="1200">
              <a:latin typeface="Cambria"/>
              <a:cs typeface="Cambria"/>
            </a:endParaRPr>
          </a:p>
          <a:p>
            <a:pPr marL="186055" marR="5080" indent="-173355">
              <a:lnSpc>
                <a:spcPts val="1390"/>
              </a:lnSpc>
              <a:spcBef>
                <a:spcPts val="350"/>
              </a:spcBef>
            </a:pPr>
            <a:r>
              <a:rPr sz="1100" spc="-125" dirty="0">
                <a:solidFill>
                  <a:srgbClr val="727CA3"/>
                </a:solidFill>
                <a:latin typeface="Wingdings 3"/>
                <a:cs typeface="Wingdings 3"/>
              </a:rPr>
              <a:t></a:t>
            </a:r>
            <a:r>
              <a:rPr sz="1100" spc="105" dirty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mbria"/>
                <a:cs typeface="Cambria"/>
              </a:rPr>
              <a:t>Es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5" dirty="0">
                <a:latin typeface="Cambria"/>
                <a:cs typeface="Cambria"/>
              </a:rPr>
              <a:t>li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hi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ul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of 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uri</a:t>
            </a:r>
            <a:r>
              <a:rPr sz="1200" spc="-10" dirty="0">
                <a:latin typeface="Cambria"/>
                <a:cs typeface="Cambria"/>
              </a:rPr>
              <a:t>ty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1275" y="1174907"/>
            <a:ext cx="2650524" cy="1034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9925" y="1174907"/>
            <a:ext cx="2689908" cy="1034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9291" y="1174907"/>
            <a:ext cx="2689908" cy="1034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36E5BC-9639-47DF-94E3-8C0057811C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6"/>
          <a:stretch/>
        </p:blipFill>
        <p:spPr>
          <a:xfrm>
            <a:off x="-1" y="6065977"/>
            <a:ext cx="9144000" cy="7978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20B1D9E-5EE3-42A2-BE7E-4E7B43D7A5DC}"/>
              </a:ext>
            </a:extLst>
          </p:cNvPr>
          <p:cNvSpPr txBox="1"/>
          <p:nvPr/>
        </p:nvSpPr>
        <p:spPr>
          <a:xfrm>
            <a:off x="4448432" y="6392562"/>
            <a:ext cx="4399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7	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Busi</a:t>
            </a:r>
            <a:r>
              <a:rPr spc="-15" dirty="0"/>
              <a:t>n</a:t>
            </a:r>
            <a:r>
              <a:rPr spc="5" dirty="0"/>
              <a:t>e</a:t>
            </a:r>
            <a:r>
              <a:rPr spc="-10" dirty="0"/>
              <a:t>ss</a:t>
            </a:r>
            <a:r>
              <a:rPr spc="-5" dirty="0"/>
              <a:t> </a:t>
            </a:r>
            <a:r>
              <a:rPr spc="-15" dirty="0"/>
              <a:t>Anal</a:t>
            </a:r>
            <a:r>
              <a:rPr spc="-10" dirty="0"/>
              <a:t>ysis</a:t>
            </a:r>
            <a:r>
              <a:rPr spc="5" dirty="0"/>
              <a:t> </a:t>
            </a:r>
            <a:r>
              <a:rPr dirty="0"/>
              <a:t>– </a:t>
            </a:r>
            <a:r>
              <a:rPr spc="-15" dirty="0"/>
              <a:t>Capab</a:t>
            </a:r>
            <a:r>
              <a:rPr spc="-10" dirty="0"/>
              <a:t>ili</a:t>
            </a:r>
            <a:r>
              <a:rPr spc="-20" dirty="0"/>
              <a:t>t</a:t>
            </a:r>
            <a:r>
              <a:rPr spc="-10" dirty="0"/>
              <a:t>i</a:t>
            </a:r>
            <a:r>
              <a:rPr spc="5" dirty="0"/>
              <a:t>e</a:t>
            </a:r>
            <a:r>
              <a:rPr spc="-10" dirty="0"/>
              <a:t>s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u</a:t>
            </a:r>
            <a:r>
              <a:rPr spc="-5" dirty="0"/>
              <a:t>mm</a:t>
            </a:r>
            <a:r>
              <a:rPr spc="-15" dirty="0"/>
              <a:t>a</a:t>
            </a:r>
            <a:r>
              <a:rPr dirty="0"/>
              <a:t>r</a:t>
            </a:r>
            <a:r>
              <a:rPr spc="-10"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898328"/>
            <a:ext cx="8141334" cy="0"/>
          </a:xfrm>
          <a:custGeom>
            <a:avLst/>
            <a:gdLst/>
            <a:ahLst/>
            <a:cxnLst/>
            <a:rect l="l" t="t" r="r" b="b"/>
            <a:pathLst>
              <a:path w="8141334">
                <a:moveTo>
                  <a:pt x="0" y="0"/>
                </a:moveTo>
                <a:lnTo>
                  <a:pt x="8140849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128700"/>
            <a:ext cx="8056880" cy="4467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indent="-170180">
              <a:lnSpc>
                <a:spcPct val="1000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200" b="1" spc="5" dirty="0">
                <a:latin typeface="Cambria"/>
                <a:cs typeface="Cambria"/>
              </a:rPr>
              <a:t>B</a:t>
            </a:r>
            <a:r>
              <a:rPr sz="1200" b="1" spc="-5" dirty="0">
                <a:latin typeface="Cambria"/>
                <a:cs typeface="Cambria"/>
              </a:rPr>
              <a:t>u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i</a:t>
            </a:r>
            <a:r>
              <a:rPr sz="1200" b="1" spc="-10" dirty="0">
                <a:latin typeface="Cambria"/>
                <a:cs typeface="Cambria"/>
              </a:rPr>
              <a:t>ne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10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 </a:t>
            </a:r>
            <a:r>
              <a:rPr sz="1200" b="1" spc="-10" dirty="0">
                <a:latin typeface="Cambria"/>
                <a:cs typeface="Cambria"/>
              </a:rPr>
              <a:t>P</a:t>
            </a:r>
            <a:r>
              <a:rPr sz="1200" b="1" spc="-5" dirty="0">
                <a:latin typeface="Cambria"/>
                <a:cs typeface="Cambria"/>
              </a:rPr>
              <a:t>r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15" dirty="0">
                <a:latin typeface="Cambria"/>
                <a:cs typeface="Cambria"/>
              </a:rPr>
              <a:t>c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10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 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spc="5" dirty="0">
                <a:latin typeface="Cambria"/>
                <a:cs typeface="Cambria"/>
              </a:rPr>
              <a:t>l</a:t>
            </a:r>
            <a:r>
              <a:rPr sz="1200" b="1" spc="-10" dirty="0">
                <a:latin typeface="Cambria"/>
                <a:cs typeface="Cambria"/>
              </a:rPr>
              <a:t>y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i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:</a:t>
            </a:r>
            <a:r>
              <a:rPr sz="1200" b="1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an</a:t>
            </a:r>
            <a:r>
              <a:rPr sz="1200" i="1" spc="-20" dirty="0">
                <a:latin typeface="Cambria"/>
                <a:cs typeface="Cambria"/>
              </a:rPr>
              <a:t>a</a:t>
            </a:r>
            <a:r>
              <a:rPr sz="1200" i="1" dirty="0">
                <a:latin typeface="Cambria"/>
                <a:cs typeface="Cambria"/>
              </a:rPr>
              <a:t>l</a:t>
            </a:r>
            <a:r>
              <a:rPr sz="1200" i="1" spc="-15" dirty="0">
                <a:latin typeface="Cambria"/>
                <a:cs typeface="Cambria"/>
              </a:rPr>
              <a:t>yz</a:t>
            </a:r>
            <a:r>
              <a:rPr sz="1200" i="1" dirty="0">
                <a:latin typeface="Cambria"/>
                <a:cs typeface="Cambria"/>
              </a:rPr>
              <a:t>e </a:t>
            </a:r>
            <a:r>
              <a:rPr sz="1200" i="1" spc="-10" dirty="0">
                <a:latin typeface="Cambria"/>
                <a:cs typeface="Cambria"/>
              </a:rPr>
              <a:t>and </a:t>
            </a:r>
            <a:r>
              <a:rPr sz="1200" i="1" spc="-15" dirty="0">
                <a:latin typeface="Cambria"/>
                <a:cs typeface="Cambria"/>
              </a:rPr>
              <a:t>d</a:t>
            </a:r>
            <a:r>
              <a:rPr sz="1200" i="1" spc="-10" dirty="0">
                <a:latin typeface="Cambria"/>
                <a:cs typeface="Cambria"/>
              </a:rPr>
              <a:t>o</a:t>
            </a:r>
            <a:r>
              <a:rPr sz="1200" i="1" spc="5" dirty="0">
                <a:latin typeface="Cambria"/>
                <a:cs typeface="Cambria"/>
              </a:rPr>
              <a:t>c</a:t>
            </a:r>
            <a:r>
              <a:rPr sz="1200" i="1" spc="-10" dirty="0">
                <a:latin typeface="Cambria"/>
                <a:cs typeface="Cambria"/>
              </a:rPr>
              <a:t>um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10" dirty="0">
                <a:latin typeface="Cambria"/>
                <a:cs typeface="Cambria"/>
              </a:rPr>
              <a:t>n</a:t>
            </a:r>
            <a:r>
              <a:rPr sz="1200" i="1" dirty="0">
                <a:latin typeface="Cambria"/>
                <a:cs typeface="Cambria"/>
              </a:rPr>
              <a:t>t</a:t>
            </a:r>
            <a:r>
              <a:rPr sz="1200" i="1" spc="-5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5" dirty="0">
                <a:latin typeface="Cambria"/>
                <a:cs typeface="Cambria"/>
              </a:rPr>
              <a:t>x</a:t>
            </a:r>
            <a:r>
              <a:rPr sz="1200" i="1" spc="-10" dirty="0">
                <a:latin typeface="Cambria"/>
                <a:cs typeface="Cambria"/>
              </a:rPr>
              <a:t>i</a:t>
            </a:r>
            <a:r>
              <a:rPr sz="1200" i="1" spc="-5" dirty="0">
                <a:latin typeface="Cambria"/>
                <a:cs typeface="Cambria"/>
              </a:rPr>
              <a:t>st</a:t>
            </a:r>
            <a:r>
              <a:rPr sz="1200" i="1" spc="-10" dirty="0">
                <a:latin typeface="Cambria"/>
                <a:cs typeface="Cambria"/>
              </a:rPr>
              <a:t>in</a:t>
            </a:r>
            <a:r>
              <a:rPr sz="1200" i="1" dirty="0">
                <a:latin typeface="Cambria"/>
                <a:cs typeface="Cambria"/>
              </a:rPr>
              <a:t>g</a:t>
            </a:r>
            <a:r>
              <a:rPr sz="1200" i="1" spc="-5" dirty="0">
                <a:latin typeface="Cambria"/>
                <a:cs typeface="Cambria"/>
              </a:rPr>
              <a:t> </a:t>
            </a:r>
            <a:r>
              <a:rPr sz="1200" i="1" spc="-15" dirty="0">
                <a:latin typeface="Cambria"/>
                <a:cs typeface="Cambria"/>
              </a:rPr>
              <a:t>b</a:t>
            </a:r>
            <a:r>
              <a:rPr sz="1200" i="1" spc="-10" dirty="0">
                <a:latin typeface="Cambria"/>
                <a:cs typeface="Cambria"/>
              </a:rPr>
              <a:t>u</a:t>
            </a:r>
            <a:r>
              <a:rPr sz="1200" i="1" spc="-5" dirty="0">
                <a:latin typeface="Cambria"/>
                <a:cs typeface="Cambria"/>
              </a:rPr>
              <a:t>s</a:t>
            </a:r>
            <a:r>
              <a:rPr sz="1200" i="1" spc="-10" dirty="0">
                <a:latin typeface="Cambria"/>
                <a:cs typeface="Cambria"/>
              </a:rPr>
              <a:t>in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5" dirty="0">
                <a:latin typeface="Cambria"/>
                <a:cs typeface="Cambria"/>
              </a:rPr>
              <a:t>ss</a:t>
            </a:r>
            <a:r>
              <a:rPr sz="1200" i="1" dirty="0">
                <a:latin typeface="Cambria"/>
                <a:cs typeface="Cambria"/>
              </a:rPr>
              <a:t> </a:t>
            </a:r>
            <a:r>
              <a:rPr sz="1200" i="1" spc="-5" dirty="0">
                <a:latin typeface="Cambria"/>
                <a:cs typeface="Cambria"/>
              </a:rPr>
              <a:t>pr</a:t>
            </a:r>
            <a:r>
              <a:rPr sz="1200" i="1" spc="-10" dirty="0">
                <a:latin typeface="Cambria"/>
                <a:cs typeface="Cambria"/>
              </a:rPr>
              <a:t>o</a:t>
            </a:r>
            <a:r>
              <a:rPr sz="1200" i="1" spc="5" dirty="0">
                <a:latin typeface="Cambria"/>
                <a:cs typeface="Cambria"/>
              </a:rPr>
              <a:t>c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5" dirty="0">
                <a:latin typeface="Cambria"/>
                <a:cs typeface="Cambria"/>
              </a:rPr>
              <a:t>ss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5" dirty="0">
                <a:latin typeface="Cambria"/>
                <a:cs typeface="Cambria"/>
              </a:rPr>
              <a:t>s</a:t>
            </a:r>
            <a:endParaRPr sz="1200">
              <a:latin typeface="Cambria"/>
              <a:cs typeface="Cambria"/>
            </a:endParaRPr>
          </a:p>
          <a:p>
            <a:pPr marL="352425" marR="144145">
              <a:lnSpc>
                <a:spcPct val="100499"/>
              </a:lnSpc>
              <a:spcBef>
                <a:spcPts val="550"/>
              </a:spcBef>
            </a:pPr>
            <a:r>
              <a:rPr sz="1100" spc="-15" dirty="0">
                <a:latin typeface="Cambria"/>
                <a:cs typeface="Cambria"/>
              </a:rPr>
              <a:t>F</a:t>
            </a:r>
            <a:r>
              <a:rPr sz="1100" spc="-10" dirty="0">
                <a:latin typeface="Cambria"/>
                <a:cs typeface="Cambria"/>
              </a:rPr>
              <a:t>oc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b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ness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ocesses</a:t>
            </a:r>
            <a:r>
              <a:rPr sz="1100" dirty="0">
                <a:latin typeface="Cambria"/>
                <a:cs typeface="Cambria"/>
              </a:rPr>
              <a:t>,</a:t>
            </a:r>
            <a:r>
              <a:rPr sz="1100" spc="-10" dirty="0">
                <a:latin typeface="Cambria"/>
                <a:cs typeface="Cambria"/>
              </a:rPr>
              <a:t> so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ns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5" dirty="0">
                <a:latin typeface="Cambria"/>
                <a:cs typeface="Cambria"/>
              </a:rPr>
              <a:t>iv</a:t>
            </a:r>
            <a:r>
              <a:rPr sz="1100" spc="-10" dirty="0">
                <a:latin typeface="Cambria"/>
                <a:cs typeface="Cambria"/>
              </a:rPr>
              <a:t>ery </a:t>
            </a:r>
            <a:r>
              <a:rPr sz="1100" spc="-5" dirty="0">
                <a:latin typeface="Cambria"/>
                <a:cs typeface="Cambria"/>
              </a:rPr>
              <a:t>of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se</a:t>
            </a:r>
            <a:r>
              <a:rPr sz="1100" spc="-10" dirty="0">
                <a:latin typeface="Cambria"/>
                <a:cs typeface="Cambria"/>
              </a:rPr>
              <a:t>rv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ces;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ef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h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gh</a:t>
            </a:r>
            <a:r>
              <a:rPr sz="1100" dirty="0">
                <a:latin typeface="Cambria"/>
                <a:cs typeface="Cambria"/>
              </a:rPr>
              <a:t> l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re</a:t>
            </a:r>
            <a:r>
              <a:rPr sz="1100" spc="-15" dirty="0">
                <a:latin typeface="Cambria"/>
                <a:cs typeface="Cambria"/>
              </a:rPr>
              <a:t>q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re</a:t>
            </a:r>
            <a:r>
              <a:rPr sz="1100" spc="-1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5" dirty="0">
                <a:latin typeface="Cambria"/>
                <a:cs typeface="Cambria"/>
              </a:rPr>
              <a:t> def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al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35" dirty="0">
                <a:latin typeface="Cambria"/>
                <a:cs typeface="Cambria"/>
              </a:rPr>
              <a:t>s</a:t>
            </a:r>
            <a:r>
              <a:rPr sz="1100" spc="-10" dirty="0">
                <a:latin typeface="Cambria"/>
                <a:cs typeface="Cambria"/>
              </a:rPr>
              <a:t>co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5" dirty="0">
                <a:latin typeface="Cambria"/>
                <a:cs typeface="Cambria"/>
              </a:rPr>
              <a:t>e; </a:t>
            </a:r>
            <a:r>
              <a:rPr sz="110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g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0" dirty="0">
                <a:latin typeface="Cambria"/>
                <a:cs typeface="Cambria"/>
              </a:rPr>
              <a:t>ge</a:t>
            </a:r>
            <a:r>
              <a:rPr sz="1100" spc="-5" dirty="0">
                <a:latin typeface="Cambria"/>
                <a:cs typeface="Cambria"/>
              </a:rPr>
              <a:t> s</a:t>
            </a:r>
            <a:r>
              <a:rPr sz="1100" dirty="0">
                <a:latin typeface="Cambria"/>
                <a:cs typeface="Cambria"/>
              </a:rPr>
              <a:t>ta</a:t>
            </a:r>
            <a:r>
              <a:rPr sz="1100" spc="-5" dirty="0">
                <a:latin typeface="Cambria"/>
                <a:cs typeface="Cambria"/>
              </a:rPr>
              <a:t>k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der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doc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5" dirty="0">
                <a:latin typeface="Cambria"/>
                <a:cs typeface="Cambria"/>
              </a:rPr>
              <a:t>x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g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b</a:t>
            </a:r>
            <a:r>
              <a:rPr sz="1100" spc="-10" dirty="0">
                <a:latin typeface="Cambria"/>
                <a:cs typeface="Cambria"/>
              </a:rPr>
              <a:t>us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ness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ocesses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re</a:t>
            </a:r>
            <a:r>
              <a:rPr sz="1100" spc="-15" dirty="0">
                <a:latin typeface="Cambria"/>
                <a:cs typeface="Cambria"/>
              </a:rPr>
              <a:t>q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10" dirty="0">
                <a:latin typeface="Cambria"/>
                <a:cs typeface="Cambria"/>
              </a:rPr>
              <a:t>ire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rocess</a:t>
            </a:r>
            <a:r>
              <a:rPr sz="1100" spc="-5" dirty="0">
                <a:latin typeface="Cambria"/>
                <a:cs typeface="Cambria"/>
              </a:rPr>
              <a:t> w</a:t>
            </a:r>
            <a:r>
              <a:rPr sz="1100" spc="-10" dirty="0">
                <a:latin typeface="Cambria"/>
                <a:cs typeface="Cambria"/>
              </a:rPr>
              <a:t>or</a:t>
            </a:r>
            <a:r>
              <a:rPr sz="1100" spc="-5" dirty="0">
                <a:latin typeface="Cambria"/>
                <a:cs typeface="Cambria"/>
              </a:rPr>
              <a:t>kf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ws; </a:t>
            </a:r>
            <a:r>
              <a:rPr sz="1100" dirty="0">
                <a:latin typeface="Cambria"/>
                <a:cs typeface="Cambria"/>
              </a:rPr>
              <a:t>Ma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ta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ta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0" dirty="0">
                <a:latin typeface="Cambria"/>
                <a:cs typeface="Cambria"/>
              </a:rPr>
              <a:t>rd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ces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kn</a:t>
            </a:r>
            <a:r>
              <a:rPr sz="110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w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edge</a:t>
            </a:r>
            <a:r>
              <a:rPr sz="1100" spc="-5" dirty="0">
                <a:latin typeface="Cambria"/>
                <a:cs typeface="Cambria"/>
              </a:rPr>
              <a:t> b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se </a:t>
            </a:r>
            <a:r>
              <a:rPr sz="1100" dirty="0">
                <a:latin typeface="Cambria"/>
                <a:cs typeface="Cambria"/>
              </a:rPr>
              <a:t>to fa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tate</a:t>
            </a:r>
            <a:r>
              <a:rPr sz="1100" spc="-5" dirty="0">
                <a:latin typeface="Cambria"/>
                <a:cs typeface="Cambria"/>
              </a:rPr>
              <a:t> c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to</a:t>
            </a:r>
            <a:r>
              <a:rPr sz="1100" spc="-5" dirty="0">
                <a:latin typeface="Cambria"/>
                <a:cs typeface="Cambria"/>
              </a:rPr>
              <a:t>mer</a:t>
            </a:r>
            <a:r>
              <a:rPr sz="1100" spc="-10" dirty="0">
                <a:latin typeface="Cambria"/>
                <a:cs typeface="Cambria"/>
              </a:rPr>
              <a:t> re</a:t>
            </a:r>
            <a:r>
              <a:rPr sz="1100" spc="-15" dirty="0">
                <a:latin typeface="Cambria"/>
                <a:cs typeface="Cambria"/>
              </a:rPr>
              <a:t>q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re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ts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dirty="0">
                <a:latin typeface="Cambria"/>
                <a:cs typeface="Cambria"/>
              </a:rPr>
              <a:t>al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0" dirty="0">
                <a:latin typeface="Cambria"/>
                <a:cs typeface="Cambria"/>
              </a:rPr>
              <a:t>io</a:t>
            </a:r>
            <a:r>
              <a:rPr sz="1100" spc="-1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,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dirty="0">
                <a:latin typeface="Cambria"/>
                <a:cs typeface="Cambria"/>
              </a:rPr>
              <a:t>pl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tat</a:t>
            </a:r>
            <a:r>
              <a:rPr sz="1100" spc="-10" dirty="0">
                <a:latin typeface="Cambria"/>
                <a:cs typeface="Cambria"/>
              </a:rPr>
              <a:t>ion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m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nce;</a:t>
            </a:r>
            <a:r>
              <a:rPr sz="1100" spc="-10" dirty="0">
                <a:latin typeface="Cambria"/>
                <a:cs typeface="Cambria"/>
              </a:rPr>
              <a:t> O</a:t>
            </a:r>
            <a:r>
              <a:rPr sz="1100" spc="-5" dirty="0">
                <a:latin typeface="Cambria"/>
                <a:cs typeface="Cambria"/>
              </a:rPr>
              <a:t>bse</a:t>
            </a:r>
            <a:r>
              <a:rPr sz="1100" spc="-10" dirty="0">
                <a:latin typeface="Cambria"/>
                <a:cs typeface="Cambria"/>
              </a:rPr>
              <a:t>rve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se</a:t>
            </a:r>
            <a:r>
              <a:rPr sz="1100" spc="-10" dirty="0">
                <a:latin typeface="Cambria"/>
                <a:cs typeface="Cambria"/>
              </a:rPr>
              <a:t>r’</a:t>
            </a:r>
            <a:r>
              <a:rPr sz="1100" spc="-5" dirty="0">
                <a:latin typeface="Cambria"/>
                <a:cs typeface="Cambria"/>
              </a:rPr>
              <a:t>s s</a:t>
            </a:r>
            <a:r>
              <a:rPr sz="1100" spc="-15" dirty="0">
                <a:latin typeface="Cambria"/>
                <a:cs typeface="Cambria"/>
              </a:rPr>
              <a:t>y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er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ns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fy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pa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def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fe</a:t>
            </a:r>
            <a:r>
              <a:rPr sz="1100" dirty="0">
                <a:latin typeface="Cambria"/>
                <a:cs typeface="Cambria"/>
              </a:rPr>
              <a:t>atu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es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ro</a:t>
            </a:r>
            <a:r>
              <a:rPr sz="1100" spc="-15" dirty="0">
                <a:latin typeface="Cambria"/>
                <a:cs typeface="Cambria"/>
              </a:rPr>
              <a:t>vi</a:t>
            </a:r>
            <a:r>
              <a:rPr sz="1100" spc="-10" dirty="0">
                <a:latin typeface="Cambria"/>
                <a:cs typeface="Cambria"/>
              </a:rPr>
              <a:t>des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 b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tt</a:t>
            </a:r>
            <a:r>
              <a:rPr sz="1100" spc="-5" dirty="0">
                <a:latin typeface="Cambria"/>
                <a:cs typeface="Cambria"/>
              </a:rPr>
              <a:t>er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ser </a:t>
            </a:r>
            <a:r>
              <a:rPr sz="1100" dirty="0">
                <a:latin typeface="Cambria"/>
                <a:cs typeface="Cambria"/>
              </a:rPr>
              <a:t>e</a:t>
            </a:r>
            <a:r>
              <a:rPr sz="1100" spc="5" dirty="0">
                <a:latin typeface="Cambria"/>
                <a:cs typeface="Cambria"/>
              </a:rPr>
              <a:t>x</a:t>
            </a:r>
            <a:r>
              <a:rPr sz="1100" spc="-10" dirty="0">
                <a:latin typeface="Cambria"/>
                <a:cs typeface="Cambria"/>
              </a:rPr>
              <a:t>per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n</a:t>
            </a:r>
            <a:r>
              <a:rPr sz="1100" spc="-5" dirty="0">
                <a:latin typeface="Cambria"/>
                <a:cs typeface="Cambria"/>
              </a:rPr>
              <a:t>ce;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F</a:t>
            </a:r>
            <a:r>
              <a:rPr sz="1100" dirty="0">
                <a:latin typeface="Cambria"/>
                <a:cs typeface="Cambria"/>
              </a:rPr>
              <a:t>ac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tat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1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f</a:t>
            </a:r>
            <a:r>
              <a:rPr sz="1100" spc="-15" dirty="0">
                <a:latin typeface="Cambria"/>
                <a:cs typeface="Cambria"/>
              </a:rPr>
              <a:t>yi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g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As</a:t>
            </a:r>
            <a:r>
              <a:rPr sz="1100" spc="-5" dirty="0">
                <a:latin typeface="Cambria"/>
                <a:cs typeface="Cambria"/>
              </a:rPr>
              <a:t>-</a:t>
            </a:r>
            <a:r>
              <a:rPr sz="1100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o-</a:t>
            </a:r>
            <a:r>
              <a:rPr sz="1100" dirty="0">
                <a:latin typeface="Cambria"/>
                <a:cs typeface="Cambria"/>
              </a:rPr>
              <a:t>Be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app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ches </a:t>
            </a:r>
            <a:r>
              <a:rPr sz="1100" dirty="0">
                <a:latin typeface="Cambria"/>
                <a:cs typeface="Cambria"/>
              </a:rPr>
              <a:t>to</a:t>
            </a:r>
            <a:r>
              <a:rPr sz="1100" spc="-5" dirty="0">
                <a:latin typeface="Cambria"/>
                <a:cs typeface="Cambria"/>
              </a:rPr>
              <a:t> m</a:t>
            </a:r>
            <a:r>
              <a:rPr sz="1100" spc="-10" dirty="0">
                <a:latin typeface="Cambria"/>
                <a:cs typeface="Cambria"/>
              </a:rPr>
              <a:t>ee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cu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to</a:t>
            </a:r>
            <a:r>
              <a:rPr sz="1100" spc="-5" dirty="0">
                <a:latin typeface="Cambria"/>
                <a:cs typeface="Cambria"/>
              </a:rPr>
              <a:t>mer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eeds</a:t>
            </a:r>
            <a:r>
              <a:rPr sz="1100" dirty="0">
                <a:latin typeface="Cambria"/>
                <a:cs typeface="Cambria"/>
              </a:rPr>
              <a:t>.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600">
              <a:latin typeface="Times New Roman"/>
              <a:cs typeface="Times New Roman"/>
            </a:endParaRPr>
          </a:p>
          <a:p>
            <a:pPr marL="182880" indent="-170180">
              <a:lnSpc>
                <a:spcPct val="1000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200" b="1" spc="-10" dirty="0">
                <a:latin typeface="Cambria"/>
                <a:cs typeface="Cambria"/>
              </a:rPr>
              <a:t>De</a:t>
            </a:r>
            <a:r>
              <a:rPr sz="1200" b="1" spc="-20" dirty="0">
                <a:latin typeface="Cambria"/>
                <a:cs typeface="Cambria"/>
              </a:rPr>
              <a:t>t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5" dirty="0">
                <a:latin typeface="Cambria"/>
                <a:cs typeface="Cambria"/>
              </a:rPr>
              <a:t>r</a:t>
            </a:r>
            <a:r>
              <a:rPr sz="1200" b="1" spc="-10" dirty="0">
                <a:latin typeface="Cambria"/>
                <a:cs typeface="Cambria"/>
              </a:rPr>
              <a:t>m</a:t>
            </a:r>
            <a:r>
              <a:rPr sz="1200" b="1" spc="-5" dirty="0">
                <a:latin typeface="Cambria"/>
                <a:cs typeface="Cambria"/>
              </a:rPr>
              <a:t>i</a:t>
            </a:r>
            <a:r>
              <a:rPr sz="1200" b="1" spc="-10" dirty="0">
                <a:latin typeface="Cambria"/>
                <a:cs typeface="Cambria"/>
              </a:rPr>
              <a:t>ne</a:t>
            </a:r>
            <a:r>
              <a:rPr sz="1200" b="1" spc="-5" dirty="0">
                <a:latin typeface="Cambria"/>
                <a:cs typeface="Cambria"/>
              </a:rPr>
              <a:t> </a:t>
            </a:r>
            <a:r>
              <a:rPr sz="1200" b="1" spc="5" dirty="0">
                <a:latin typeface="Cambria"/>
                <a:cs typeface="Cambria"/>
              </a:rPr>
              <a:t>B</a:t>
            </a:r>
            <a:r>
              <a:rPr sz="1200" b="1" spc="-5" dirty="0">
                <a:latin typeface="Cambria"/>
                <a:cs typeface="Cambria"/>
              </a:rPr>
              <a:t>u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i</a:t>
            </a:r>
            <a:r>
              <a:rPr sz="1200" b="1" spc="-10" dirty="0">
                <a:latin typeface="Cambria"/>
                <a:cs typeface="Cambria"/>
              </a:rPr>
              <a:t>ne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10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 </a:t>
            </a:r>
            <a:r>
              <a:rPr sz="1200" b="1" spc="-10" dirty="0">
                <a:latin typeface="Cambria"/>
                <a:cs typeface="Cambria"/>
              </a:rPr>
              <a:t>P</a:t>
            </a:r>
            <a:r>
              <a:rPr sz="1200" b="1" spc="-25" dirty="0">
                <a:latin typeface="Cambria"/>
                <a:cs typeface="Cambria"/>
              </a:rPr>
              <a:t>r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20" dirty="0">
                <a:latin typeface="Cambria"/>
                <a:cs typeface="Cambria"/>
              </a:rPr>
              <a:t>c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10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C</a:t>
            </a:r>
            <a:r>
              <a:rPr sz="1200" b="1" spc="-15" dirty="0">
                <a:latin typeface="Cambria"/>
                <a:cs typeface="Cambria"/>
              </a:rPr>
              <a:t>h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dirty="0">
                <a:latin typeface="Cambria"/>
                <a:cs typeface="Cambria"/>
              </a:rPr>
              <a:t>g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:</a:t>
            </a:r>
            <a:r>
              <a:rPr sz="1200" b="1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id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10" dirty="0">
                <a:latin typeface="Cambria"/>
                <a:cs typeface="Cambria"/>
              </a:rPr>
              <a:t>n</a:t>
            </a:r>
            <a:r>
              <a:rPr sz="1200" i="1" spc="-5" dirty="0">
                <a:latin typeface="Cambria"/>
                <a:cs typeface="Cambria"/>
              </a:rPr>
              <a:t>ti</a:t>
            </a:r>
            <a:r>
              <a:rPr sz="1200" i="1" spc="20" dirty="0">
                <a:latin typeface="Cambria"/>
                <a:cs typeface="Cambria"/>
              </a:rPr>
              <a:t>f</a:t>
            </a:r>
            <a:r>
              <a:rPr sz="1200" i="1" spc="-10" dirty="0">
                <a:latin typeface="Cambria"/>
                <a:cs typeface="Cambria"/>
              </a:rPr>
              <a:t>y</a:t>
            </a:r>
            <a:r>
              <a:rPr sz="1200" i="1" spc="-5" dirty="0">
                <a:latin typeface="Cambria"/>
                <a:cs typeface="Cambria"/>
              </a:rPr>
              <a:t> p</a:t>
            </a:r>
            <a:r>
              <a:rPr sz="1200" i="1" spc="-15" dirty="0">
                <a:latin typeface="Cambria"/>
                <a:cs typeface="Cambria"/>
              </a:rPr>
              <a:t>r</a:t>
            </a:r>
            <a:r>
              <a:rPr sz="1200" i="1" spc="-10" dirty="0">
                <a:latin typeface="Cambria"/>
                <a:cs typeface="Cambria"/>
              </a:rPr>
              <a:t>oc</a:t>
            </a:r>
            <a:r>
              <a:rPr sz="1200" i="1" spc="-5" dirty="0">
                <a:latin typeface="Cambria"/>
                <a:cs typeface="Cambria"/>
              </a:rPr>
              <a:t>ess</a:t>
            </a:r>
            <a:r>
              <a:rPr sz="1200" i="1" dirty="0">
                <a:latin typeface="Cambria"/>
                <a:cs typeface="Cambria"/>
              </a:rPr>
              <a:t> </a:t>
            </a:r>
            <a:r>
              <a:rPr sz="1200" i="1" spc="-15" dirty="0">
                <a:latin typeface="Cambria"/>
                <a:cs typeface="Cambria"/>
              </a:rPr>
              <a:t>r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5" dirty="0">
                <a:latin typeface="Cambria"/>
                <a:cs typeface="Cambria"/>
              </a:rPr>
              <a:t>q</a:t>
            </a:r>
            <a:r>
              <a:rPr sz="1200" i="1" spc="-10" dirty="0">
                <a:latin typeface="Cambria"/>
                <a:cs typeface="Cambria"/>
              </a:rPr>
              <a:t>u</a:t>
            </a:r>
            <a:r>
              <a:rPr sz="1200" i="1" spc="-5" dirty="0">
                <a:latin typeface="Cambria"/>
                <a:cs typeface="Cambria"/>
              </a:rPr>
              <a:t>i</a:t>
            </a:r>
            <a:r>
              <a:rPr sz="1200" i="1" spc="-15" dirty="0">
                <a:latin typeface="Cambria"/>
                <a:cs typeface="Cambria"/>
              </a:rPr>
              <a:t>r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10" dirty="0">
                <a:latin typeface="Cambria"/>
                <a:cs typeface="Cambria"/>
              </a:rPr>
              <a:t>m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10" dirty="0">
                <a:latin typeface="Cambria"/>
                <a:cs typeface="Cambria"/>
              </a:rPr>
              <a:t>n</a:t>
            </a:r>
            <a:r>
              <a:rPr sz="1200" i="1" spc="-5" dirty="0">
                <a:latin typeface="Cambria"/>
                <a:cs typeface="Cambria"/>
              </a:rPr>
              <a:t>ts</a:t>
            </a:r>
            <a:r>
              <a:rPr sz="1200" i="1" dirty="0">
                <a:latin typeface="Cambria"/>
                <a:cs typeface="Cambria"/>
              </a:rPr>
              <a:t> </a:t>
            </a:r>
            <a:r>
              <a:rPr sz="1200" i="1" spc="-15" dirty="0">
                <a:latin typeface="Cambria"/>
                <a:cs typeface="Cambria"/>
              </a:rPr>
              <a:t>t</a:t>
            </a:r>
            <a:r>
              <a:rPr sz="1200" i="1" dirty="0">
                <a:latin typeface="Cambria"/>
                <a:cs typeface="Cambria"/>
              </a:rPr>
              <a:t>h</a:t>
            </a:r>
            <a:r>
              <a:rPr sz="1200" i="1" spc="-20" dirty="0">
                <a:latin typeface="Cambria"/>
                <a:cs typeface="Cambria"/>
              </a:rPr>
              <a:t>a</a:t>
            </a:r>
            <a:r>
              <a:rPr sz="1200" i="1" dirty="0">
                <a:latin typeface="Cambria"/>
                <a:cs typeface="Cambria"/>
              </a:rPr>
              <a:t>t</a:t>
            </a:r>
            <a:r>
              <a:rPr sz="1200" i="1" spc="-5" dirty="0">
                <a:latin typeface="Cambria"/>
                <a:cs typeface="Cambria"/>
              </a:rPr>
              <a:t> </a:t>
            </a:r>
            <a:r>
              <a:rPr sz="1200" i="1" spc="-15" dirty="0">
                <a:latin typeface="Cambria"/>
                <a:cs typeface="Cambria"/>
              </a:rPr>
              <a:t>r</a:t>
            </a:r>
            <a:r>
              <a:rPr sz="1200" i="1" spc="-5" dirty="0">
                <a:latin typeface="Cambria"/>
                <a:cs typeface="Cambria"/>
              </a:rPr>
              <a:t>es</a:t>
            </a:r>
            <a:r>
              <a:rPr sz="1200" i="1" spc="-10" dirty="0">
                <a:latin typeface="Cambria"/>
                <a:cs typeface="Cambria"/>
              </a:rPr>
              <a:t>u</a:t>
            </a:r>
            <a:r>
              <a:rPr sz="1200" i="1" dirty="0">
                <a:latin typeface="Cambria"/>
                <a:cs typeface="Cambria"/>
              </a:rPr>
              <a:t>lt</a:t>
            </a:r>
            <a:r>
              <a:rPr sz="1200" i="1" spc="-5" dirty="0">
                <a:latin typeface="Cambria"/>
                <a:cs typeface="Cambria"/>
              </a:rPr>
              <a:t> i</a:t>
            </a:r>
            <a:r>
              <a:rPr sz="1200" i="1" dirty="0">
                <a:latin typeface="Cambria"/>
                <a:cs typeface="Cambria"/>
              </a:rPr>
              <a:t>n</a:t>
            </a:r>
            <a:r>
              <a:rPr sz="1200" i="1" spc="-10" dirty="0">
                <a:latin typeface="Cambria"/>
                <a:cs typeface="Cambria"/>
              </a:rPr>
              <a:t> a c</a:t>
            </a:r>
            <a:r>
              <a:rPr sz="1200" i="1" dirty="0">
                <a:latin typeface="Cambria"/>
                <a:cs typeface="Cambria"/>
              </a:rPr>
              <a:t>h</a:t>
            </a:r>
            <a:r>
              <a:rPr sz="1200" i="1" spc="-20" dirty="0">
                <a:latin typeface="Cambria"/>
                <a:cs typeface="Cambria"/>
              </a:rPr>
              <a:t>a</a:t>
            </a:r>
            <a:r>
              <a:rPr sz="1200" i="1" spc="-10" dirty="0">
                <a:latin typeface="Cambria"/>
                <a:cs typeface="Cambria"/>
              </a:rPr>
              <a:t>n</a:t>
            </a:r>
            <a:r>
              <a:rPr sz="1200" i="1" spc="-15" dirty="0">
                <a:latin typeface="Cambria"/>
                <a:cs typeface="Cambria"/>
              </a:rPr>
              <a:t>g</a:t>
            </a:r>
            <a:r>
              <a:rPr sz="1200" i="1" dirty="0">
                <a:latin typeface="Cambria"/>
                <a:cs typeface="Cambria"/>
              </a:rPr>
              <a:t>e </a:t>
            </a:r>
            <a:r>
              <a:rPr sz="1200" i="1" spc="-10" dirty="0">
                <a:latin typeface="Cambria"/>
                <a:cs typeface="Cambria"/>
              </a:rPr>
              <a:t>to</a:t>
            </a:r>
            <a:r>
              <a:rPr sz="1200" i="1" dirty="0">
                <a:latin typeface="Cambria"/>
                <a:cs typeface="Cambria"/>
              </a:rPr>
              <a:t> </a:t>
            </a:r>
            <a:r>
              <a:rPr sz="1200" i="1" spc="-15" dirty="0">
                <a:latin typeface="Cambria"/>
                <a:cs typeface="Cambria"/>
              </a:rPr>
              <a:t>t</a:t>
            </a:r>
            <a:r>
              <a:rPr sz="1200" i="1" dirty="0">
                <a:latin typeface="Cambria"/>
                <a:cs typeface="Cambria"/>
              </a:rPr>
              <a:t>he </a:t>
            </a:r>
            <a:r>
              <a:rPr sz="1200" i="1" spc="-5" dirty="0">
                <a:latin typeface="Cambria"/>
                <a:cs typeface="Cambria"/>
              </a:rPr>
              <a:t>b</a:t>
            </a:r>
            <a:r>
              <a:rPr sz="1200" i="1" spc="-10" dirty="0">
                <a:latin typeface="Cambria"/>
                <a:cs typeface="Cambria"/>
              </a:rPr>
              <a:t>u</a:t>
            </a:r>
            <a:r>
              <a:rPr sz="1200" i="1" spc="-5" dirty="0">
                <a:latin typeface="Cambria"/>
                <a:cs typeface="Cambria"/>
              </a:rPr>
              <a:t>si</a:t>
            </a:r>
            <a:r>
              <a:rPr sz="1200" i="1" spc="-10" dirty="0">
                <a:latin typeface="Cambria"/>
                <a:cs typeface="Cambria"/>
              </a:rPr>
              <a:t>n</a:t>
            </a:r>
            <a:r>
              <a:rPr sz="1200" i="1" spc="-5" dirty="0">
                <a:latin typeface="Cambria"/>
                <a:cs typeface="Cambria"/>
              </a:rPr>
              <a:t>ess</a:t>
            </a:r>
            <a:r>
              <a:rPr sz="1200" i="1" dirty="0">
                <a:latin typeface="Cambria"/>
                <a:cs typeface="Cambria"/>
              </a:rPr>
              <a:t> </a:t>
            </a:r>
            <a:r>
              <a:rPr sz="1200" i="1" spc="-5" dirty="0">
                <a:latin typeface="Cambria"/>
                <a:cs typeface="Cambria"/>
              </a:rPr>
              <a:t>p</a:t>
            </a:r>
            <a:r>
              <a:rPr sz="1200" i="1" spc="-15" dirty="0">
                <a:latin typeface="Cambria"/>
                <a:cs typeface="Cambria"/>
              </a:rPr>
              <a:t>r</a:t>
            </a:r>
            <a:r>
              <a:rPr sz="1200" i="1" spc="-10" dirty="0">
                <a:latin typeface="Cambria"/>
                <a:cs typeface="Cambria"/>
              </a:rPr>
              <a:t>oc</a:t>
            </a:r>
            <a:r>
              <a:rPr sz="1200" i="1" spc="-5" dirty="0">
                <a:latin typeface="Cambria"/>
                <a:cs typeface="Cambria"/>
              </a:rPr>
              <a:t>es</a:t>
            </a:r>
            <a:r>
              <a:rPr sz="1200" i="1" spc="-10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.</a:t>
            </a:r>
            <a:endParaRPr sz="1200">
              <a:latin typeface="Cambria"/>
              <a:cs typeface="Cambria"/>
            </a:endParaRPr>
          </a:p>
          <a:p>
            <a:pPr marL="358775" marR="36830">
              <a:lnSpc>
                <a:spcPct val="98800"/>
              </a:lnSpc>
              <a:spcBef>
                <a:spcPts val="259"/>
              </a:spcBef>
            </a:pP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a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ch</a:t>
            </a:r>
            <a:r>
              <a:rPr sz="1100" spc="-15" dirty="0">
                <a:latin typeface="Cambria"/>
                <a:cs typeface="Cambria"/>
              </a:rPr>
              <a:t>in</a:t>
            </a:r>
            <a:r>
              <a:rPr sz="1100" dirty="0">
                <a:latin typeface="Cambria"/>
                <a:cs typeface="Cambria"/>
              </a:rPr>
              <a:t>g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P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od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wn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s w</a:t>
            </a:r>
            <a:r>
              <a:rPr sz="1100" spc="-10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h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f</a:t>
            </a:r>
            <a:r>
              <a:rPr sz="1100" dirty="0">
                <a:latin typeface="Cambria"/>
                <a:cs typeface="Cambria"/>
              </a:rPr>
              <a:t>ull</a:t>
            </a:r>
            <a:r>
              <a:rPr sz="1100" spc="-5" dirty="0">
                <a:latin typeface="Cambria"/>
                <a:cs typeface="Cambria"/>
              </a:rPr>
              <a:t> b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spc="-15" dirty="0">
                <a:latin typeface="Cambria"/>
                <a:cs typeface="Cambria"/>
              </a:rPr>
              <a:t>in</a:t>
            </a:r>
            <a:r>
              <a:rPr sz="1100" spc="-5" dirty="0">
                <a:latin typeface="Cambria"/>
                <a:cs typeface="Cambria"/>
              </a:rPr>
              <a:t>ess 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fec</a:t>
            </a:r>
            <a:r>
              <a:rPr sz="1100" spc="-15" dirty="0">
                <a:latin typeface="Cambria"/>
                <a:cs typeface="Cambria"/>
              </a:rPr>
              <a:t>y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s</a:t>
            </a:r>
            <a:r>
              <a:rPr sz="1100" spc="-15" dirty="0">
                <a:latin typeface="Cambria"/>
                <a:cs typeface="Cambria"/>
              </a:rPr>
              <a:t>y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 e</a:t>
            </a:r>
            <a:r>
              <a:rPr sz="1100" spc="5" dirty="0">
                <a:latin typeface="Cambria"/>
                <a:cs typeface="Cambria"/>
              </a:rPr>
              <a:t>x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se;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D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5" dirty="0">
                <a:latin typeface="Cambria"/>
                <a:cs typeface="Cambria"/>
              </a:rPr>
              <a:t>iv</a:t>
            </a:r>
            <a:r>
              <a:rPr sz="1100" spc="-5" dirty="0">
                <a:latin typeface="Cambria"/>
                <a:cs typeface="Cambria"/>
              </a:rPr>
              <a:t>er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f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5" dirty="0">
                <a:latin typeface="Cambria"/>
                <a:cs typeface="Cambria"/>
              </a:rPr>
              <a:t>x</a:t>
            </a:r>
            <a:r>
              <a:rPr sz="1100" spc="-10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b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f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nc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al</a:t>
            </a:r>
            <a:r>
              <a:rPr sz="1100" spc="-10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y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ta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ds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0" dirty="0">
                <a:latin typeface="Cambria"/>
                <a:cs typeface="Cambria"/>
              </a:rPr>
              <a:t>ge</a:t>
            </a:r>
            <a:r>
              <a:rPr sz="1100" spc="-15" dirty="0">
                <a:latin typeface="Cambria"/>
                <a:cs typeface="Cambria"/>
              </a:rPr>
              <a:t>n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es</a:t>
            </a:r>
            <a:r>
              <a:rPr sz="1100" dirty="0">
                <a:latin typeface="Cambria"/>
                <a:cs typeface="Cambria"/>
              </a:rPr>
              <a:t>’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eeds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pa</a:t>
            </a:r>
            <a:r>
              <a:rPr sz="1100" spc="-10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po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,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dirty="0">
                <a:latin typeface="Cambria"/>
                <a:cs typeface="Cambria"/>
              </a:rPr>
              <a:t>el</a:t>
            </a:r>
            <a:r>
              <a:rPr sz="1100" spc="-15" dirty="0">
                <a:latin typeface="Cambria"/>
                <a:cs typeface="Cambria"/>
              </a:rPr>
              <a:t>iv</a:t>
            </a:r>
            <a:r>
              <a:rPr sz="1100" spc="-5" dirty="0">
                <a:latin typeface="Cambria"/>
                <a:cs typeface="Cambria"/>
              </a:rPr>
              <a:t>er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se</a:t>
            </a:r>
            <a:r>
              <a:rPr sz="1100" spc="-15" dirty="0">
                <a:latin typeface="Cambria"/>
                <a:cs typeface="Cambria"/>
              </a:rPr>
              <a:t>rvi</a:t>
            </a:r>
            <a:r>
              <a:rPr sz="1100" spc="-5" dirty="0">
                <a:latin typeface="Cambria"/>
                <a:cs typeface="Cambria"/>
              </a:rPr>
              <a:t>ces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so</a:t>
            </a:r>
            <a:r>
              <a:rPr sz="1100" dirty="0">
                <a:latin typeface="Cambria"/>
                <a:cs typeface="Cambria"/>
              </a:rPr>
              <a:t>lut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ns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5" dirty="0">
                <a:latin typeface="Cambria"/>
                <a:cs typeface="Cambria"/>
              </a:rPr>
              <a:t> b</a:t>
            </a:r>
            <a:r>
              <a:rPr sz="1100" spc="-15" dirty="0">
                <a:latin typeface="Cambria"/>
                <a:cs typeface="Cambria"/>
              </a:rPr>
              <a:t>ri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g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em 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ccess;</a:t>
            </a:r>
            <a:r>
              <a:rPr sz="1100" spc="-10" dirty="0">
                <a:latin typeface="Cambria"/>
                <a:cs typeface="Cambria"/>
              </a:rPr>
              <a:t> P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opose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nn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5" dirty="0">
                <a:latin typeface="Cambria"/>
                <a:cs typeface="Cambria"/>
              </a:rPr>
              <a:t>iv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so</a:t>
            </a:r>
            <a:r>
              <a:rPr sz="1100" dirty="0">
                <a:latin typeface="Cambria"/>
                <a:cs typeface="Cambria"/>
              </a:rPr>
              <a:t>lut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ns  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5" dirty="0">
                <a:latin typeface="Cambria"/>
                <a:cs typeface="Cambria"/>
              </a:rPr>
              <a:t>h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5" dirty="0">
                <a:latin typeface="Cambria"/>
                <a:cs typeface="Cambria"/>
              </a:rPr>
              <a:t> st</a:t>
            </a:r>
            <a:r>
              <a:rPr sz="1100" spc="-15" dirty="0">
                <a:latin typeface="Cambria"/>
                <a:cs typeface="Cambria"/>
              </a:rPr>
              <a:t>riv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to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ed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0" dirty="0">
                <a:latin typeface="Cambria"/>
                <a:cs typeface="Cambria"/>
              </a:rPr>
              <a:t>ce</a:t>
            </a:r>
            <a:r>
              <a:rPr sz="1100" spc="-5" dirty="0">
                <a:latin typeface="Cambria"/>
                <a:cs typeface="Cambria"/>
              </a:rPr>
              <a:t> c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to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zed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dirty="0">
                <a:latin typeface="Cambria"/>
                <a:cs typeface="Cambria"/>
              </a:rPr>
              <a:t>pl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tat</a:t>
            </a:r>
            <a:r>
              <a:rPr sz="1100" spc="-10" dirty="0">
                <a:latin typeface="Cambria"/>
                <a:cs typeface="Cambria"/>
              </a:rPr>
              <a:t>io</a:t>
            </a:r>
            <a:r>
              <a:rPr sz="1100" spc="-15" dirty="0">
                <a:latin typeface="Cambria"/>
                <a:cs typeface="Cambria"/>
              </a:rPr>
              <a:t>n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5" dirty="0">
                <a:latin typeface="Cambria"/>
                <a:cs typeface="Cambria"/>
              </a:rPr>
              <a:t>h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15" dirty="0">
                <a:latin typeface="Cambria"/>
                <a:cs typeface="Cambria"/>
              </a:rPr>
              <a:t>riv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op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m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ce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cos</a:t>
            </a:r>
            <a:r>
              <a:rPr sz="1100" dirty="0">
                <a:latin typeface="Cambria"/>
                <a:cs typeface="Cambria"/>
              </a:rPr>
              <a:t>ts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ssoc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ate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w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th 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5" dirty="0">
                <a:latin typeface="Cambria"/>
                <a:cs typeface="Cambria"/>
              </a:rPr>
              <a:t>iq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so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ns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600">
              <a:latin typeface="Times New Roman"/>
              <a:cs typeface="Times New Roman"/>
            </a:endParaRPr>
          </a:p>
          <a:p>
            <a:pPr marL="182880" indent="-170180">
              <a:lnSpc>
                <a:spcPct val="1000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200" b="1" spc="-10" dirty="0">
                <a:latin typeface="Cambria"/>
                <a:cs typeface="Cambria"/>
              </a:rPr>
              <a:t>De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i</a:t>
            </a:r>
            <a:r>
              <a:rPr sz="1200" b="1" dirty="0">
                <a:latin typeface="Cambria"/>
                <a:cs typeface="Cambria"/>
              </a:rPr>
              <a:t>g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5" dirty="0">
                <a:latin typeface="Cambria"/>
                <a:cs typeface="Cambria"/>
              </a:rPr>
              <a:t> 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dirty="0">
                <a:latin typeface="Cambria"/>
                <a:cs typeface="Cambria"/>
              </a:rPr>
              <a:t>d</a:t>
            </a:r>
            <a:r>
              <a:rPr sz="1200" b="1" spc="-10" dirty="0">
                <a:latin typeface="Cambria"/>
                <a:cs typeface="Cambria"/>
              </a:rPr>
              <a:t> D</a:t>
            </a:r>
            <a:r>
              <a:rPr sz="1200" b="1" spc="-30" dirty="0">
                <a:latin typeface="Cambria"/>
                <a:cs typeface="Cambria"/>
              </a:rPr>
              <a:t>e</a:t>
            </a:r>
            <a:r>
              <a:rPr sz="1200" b="1" spc="-45" dirty="0">
                <a:latin typeface="Cambria"/>
                <a:cs typeface="Cambria"/>
              </a:rPr>
              <a:t>v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5" dirty="0">
                <a:latin typeface="Cambria"/>
                <a:cs typeface="Cambria"/>
              </a:rPr>
              <a:t>l</a:t>
            </a:r>
            <a:r>
              <a:rPr sz="1200" b="1" dirty="0">
                <a:latin typeface="Cambria"/>
                <a:cs typeface="Cambria"/>
              </a:rPr>
              <a:t>op</a:t>
            </a:r>
            <a:r>
              <a:rPr sz="1200" b="1" spc="-10" dirty="0">
                <a:latin typeface="Cambria"/>
                <a:cs typeface="Cambria"/>
              </a:rPr>
              <a:t> </a:t>
            </a:r>
            <a:r>
              <a:rPr sz="1200" b="1" spc="-30" dirty="0">
                <a:latin typeface="Cambria"/>
                <a:cs typeface="Cambria"/>
              </a:rPr>
              <a:t>Sy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20" dirty="0">
                <a:latin typeface="Cambria"/>
                <a:cs typeface="Cambria"/>
              </a:rPr>
              <a:t>t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dirty="0">
                <a:latin typeface="Cambria"/>
                <a:cs typeface="Cambria"/>
              </a:rPr>
              <a:t>m</a:t>
            </a:r>
            <a:r>
              <a:rPr sz="1200" b="1" spc="-1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C</a:t>
            </a:r>
            <a:r>
              <a:rPr sz="1200" b="1" spc="-15" dirty="0">
                <a:latin typeface="Cambria"/>
                <a:cs typeface="Cambria"/>
              </a:rPr>
              <a:t>h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dirty="0">
                <a:latin typeface="Cambria"/>
                <a:cs typeface="Cambria"/>
              </a:rPr>
              <a:t>g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:</a:t>
            </a:r>
            <a:r>
              <a:rPr sz="1200" b="1" spc="5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t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10" dirty="0">
                <a:latin typeface="Cambria"/>
                <a:cs typeface="Cambria"/>
              </a:rPr>
              <a:t>c</a:t>
            </a:r>
            <a:r>
              <a:rPr sz="1200" i="1" dirty="0">
                <a:latin typeface="Cambria"/>
                <a:cs typeface="Cambria"/>
              </a:rPr>
              <a:t>h</a:t>
            </a:r>
            <a:r>
              <a:rPr sz="1200" i="1" spc="-5" dirty="0">
                <a:latin typeface="Cambria"/>
                <a:cs typeface="Cambria"/>
              </a:rPr>
              <a:t>ni</a:t>
            </a:r>
            <a:r>
              <a:rPr sz="1200" i="1" spc="-10" dirty="0">
                <a:latin typeface="Cambria"/>
                <a:cs typeface="Cambria"/>
              </a:rPr>
              <a:t>c</a:t>
            </a:r>
            <a:r>
              <a:rPr sz="1200" i="1" spc="-20" dirty="0">
                <a:latin typeface="Cambria"/>
                <a:cs typeface="Cambria"/>
              </a:rPr>
              <a:t>a</a:t>
            </a:r>
            <a:r>
              <a:rPr sz="1200" i="1" spc="-5" dirty="0">
                <a:latin typeface="Cambria"/>
                <a:cs typeface="Cambria"/>
              </a:rPr>
              <a:t>l</a:t>
            </a:r>
            <a:r>
              <a:rPr sz="1200" i="1" dirty="0">
                <a:latin typeface="Cambria"/>
                <a:cs typeface="Cambria"/>
              </a:rPr>
              <a:t> </a:t>
            </a:r>
            <a:r>
              <a:rPr sz="1200" i="1" spc="-20" dirty="0">
                <a:latin typeface="Cambria"/>
                <a:cs typeface="Cambria"/>
              </a:rPr>
              <a:t>a</a:t>
            </a:r>
            <a:r>
              <a:rPr sz="1200" i="1" spc="-5" dirty="0">
                <a:latin typeface="Cambria"/>
                <a:cs typeface="Cambria"/>
              </a:rPr>
              <a:t>pp</a:t>
            </a:r>
            <a:r>
              <a:rPr sz="1200" i="1" spc="-15" dirty="0">
                <a:latin typeface="Cambria"/>
                <a:cs typeface="Cambria"/>
              </a:rPr>
              <a:t>r</a:t>
            </a:r>
            <a:r>
              <a:rPr sz="1200" i="1" spc="-10" dirty="0">
                <a:latin typeface="Cambria"/>
                <a:cs typeface="Cambria"/>
              </a:rPr>
              <a:t>o</a:t>
            </a:r>
            <a:r>
              <a:rPr sz="1200" i="1" spc="-20" dirty="0">
                <a:latin typeface="Cambria"/>
                <a:cs typeface="Cambria"/>
              </a:rPr>
              <a:t>a</a:t>
            </a:r>
            <a:r>
              <a:rPr sz="1200" i="1" spc="-10" dirty="0">
                <a:latin typeface="Cambria"/>
                <a:cs typeface="Cambria"/>
              </a:rPr>
              <a:t>c</a:t>
            </a:r>
            <a:r>
              <a:rPr sz="1200" i="1" dirty="0">
                <a:latin typeface="Cambria"/>
                <a:cs typeface="Cambria"/>
              </a:rPr>
              <a:t>h</a:t>
            </a:r>
            <a:r>
              <a:rPr sz="1200" i="1" spc="-10" dirty="0">
                <a:latin typeface="Cambria"/>
                <a:cs typeface="Cambria"/>
              </a:rPr>
              <a:t>e</a:t>
            </a:r>
            <a:r>
              <a:rPr sz="1200" i="1" spc="-5" dirty="0">
                <a:latin typeface="Cambria"/>
                <a:cs typeface="Cambria"/>
              </a:rPr>
              <a:t>s</a:t>
            </a:r>
            <a:r>
              <a:rPr sz="1200" i="1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t</a:t>
            </a:r>
            <a:r>
              <a:rPr sz="1200" i="1" dirty="0">
                <a:latin typeface="Cambria"/>
                <a:cs typeface="Cambria"/>
              </a:rPr>
              <a:t>o </a:t>
            </a:r>
            <a:r>
              <a:rPr sz="1200" i="1" spc="-5" dirty="0">
                <a:latin typeface="Cambria"/>
                <a:cs typeface="Cambria"/>
              </a:rPr>
              <a:t>supp</a:t>
            </a:r>
            <a:r>
              <a:rPr sz="1200" i="1" spc="-10" dirty="0">
                <a:latin typeface="Cambria"/>
                <a:cs typeface="Cambria"/>
              </a:rPr>
              <a:t>o</a:t>
            </a:r>
            <a:r>
              <a:rPr sz="1200" i="1" spc="-5" dirty="0">
                <a:latin typeface="Cambria"/>
                <a:cs typeface="Cambria"/>
              </a:rPr>
              <a:t>r</a:t>
            </a:r>
            <a:r>
              <a:rPr sz="1200" i="1" dirty="0">
                <a:latin typeface="Cambria"/>
                <a:cs typeface="Cambria"/>
              </a:rPr>
              <a:t>t</a:t>
            </a:r>
            <a:r>
              <a:rPr sz="1200" i="1" spc="-5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c</a:t>
            </a:r>
            <a:r>
              <a:rPr sz="1200" i="1" dirty="0">
                <a:latin typeface="Cambria"/>
                <a:cs typeface="Cambria"/>
              </a:rPr>
              <a:t>h</a:t>
            </a:r>
            <a:r>
              <a:rPr sz="1200" i="1" spc="-20" dirty="0">
                <a:latin typeface="Cambria"/>
                <a:cs typeface="Cambria"/>
              </a:rPr>
              <a:t>a</a:t>
            </a:r>
            <a:r>
              <a:rPr sz="1200" i="1" spc="-5" dirty="0">
                <a:latin typeface="Cambria"/>
                <a:cs typeface="Cambria"/>
              </a:rPr>
              <a:t>n</a:t>
            </a:r>
            <a:r>
              <a:rPr sz="1200" i="1" spc="-15" dirty="0">
                <a:latin typeface="Cambria"/>
                <a:cs typeface="Cambria"/>
              </a:rPr>
              <a:t>g</a:t>
            </a:r>
            <a:r>
              <a:rPr sz="1200" i="1" spc="-10" dirty="0">
                <a:latin typeface="Cambria"/>
                <a:cs typeface="Cambria"/>
              </a:rPr>
              <a:t>e</a:t>
            </a:r>
            <a:r>
              <a:rPr sz="1200" i="1" spc="-5" dirty="0">
                <a:latin typeface="Cambria"/>
                <a:cs typeface="Cambria"/>
              </a:rPr>
              <a:t>s</a:t>
            </a:r>
            <a:r>
              <a:rPr sz="1200" i="1" dirty="0">
                <a:latin typeface="Cambria"/>
                <a:cs typeface="Cambria"/>
              </a:rPr>
              <a:t> </a:t>
            </a:r>
            <a:r>
              <a:rPr sz="1200" i="1" spc="-20" dirty="0">
                <a:latin typeface="Cambria"/>
                <a:cs typeface="Cambria"/>
              </a:rPr>
              <a:t>w</a:t>
            </a:r>
            <a:r>
              <a:rPr sz="1200" i="1" dirty="0">
                <a:latin typeface="Cambria"/>
                <a:cs typeface="Cambria"/>
              </a:rPr>
              <a:t>h</a:t>
            </a:r>
            <a:r>
              <a:rPr sz="1200" i="1" spc="-5" dirty="0">
                <a:latin typeface="Cambria"/>
                <a:cs typeface="Cambria"/>
              </a:rPr>
              <a:t>i</a:t>
            </a:r>
            <a:r>
              <a:rPr sz="1200" i="1" dirty="0">
                <a:latin typeface="Cambria"/>
                <a:cs typeface="Cambria"/>
              </a:rPr>
              <a:t>le </a:t>
            </a:r>
            <a:r>
              <a:rPr sz="1200" i="1" spc="-5" dirty="0">
                <a:latin typeface="Cambria"/>
                <a:cs typeface="Cambria"/>
              </a:rPr>
              <a:t>p</a:t>
            </a:r>
            <a:r>
              <a:rPr sz="1200" i="1" spc="-15" dirty="0">
                <a:latin typeface="Cambria"/>
                <a:cs typeface="Cambria"/>
              </a:rPr>
              <a:t>r</a:t>
            </a:r>
            <a:r>
              <a:rPr sz="1200" i="1" spc="-20" dirty="0">
                <a:latin typeface="Cambria"/>
                <a:cs typeface="Cambria"/>
              </a:rPr>
              <a:t>o</a:t>
            </a:r>
            <a:r>
              <a:rPr sz="1200" i="1" spc="-15" dirty="0">
                <a:latin typeface="Cambria"/>
                <a:cs typeface="Cambria"/>
              </a:rPr>
              <a:t>v</a:t>
            </a:r>
            <a:r>
              <a:rPr sz="1200" i="1" spc="-5" dirty="0">
                <a:latin typeface="Cambria"/>
                <a:cs typeface="Cambria"/>
              </a:rPr>
              <a:t>i</a:t>
            </a:r>
            <a:r>
              <a:rPr sz="1200" i="1" spc="-15" dirty="0">
                <a:latin typeface="Cambria"/>
                <a:cs typeface="Cambria"/>
              </a:rPr>
              <a:t>d</a:t>
            </a:r>
            <a:r>
              <a:rPr sz="1200" i="1" spc="-5" dirty="0">
                <a:latin typeface="Cambria"/>
                <a:cs typeface="Cambria"/>
              </a:rPr>
              <a:t>in</a:t>
            </a:r>
            <a:r>
              <a:rPr sz="1200" i="1" dirty="0">
                <a:latin typeface="Cambria"/>
                <a:cs typeface="Cambria"/>
              </a:rPr>
              <a:t>g</a:t>
            </a:r>
            <a:r>
              <a:rPr sz="1200" i="1" spc="-5" dirty="0">
                <a:latin typeface="Cambria"/>
                <a:cs typeface="Cambria"/>
              </a:rPr>
              <a:t> f</a:t>
            </a:r>
            <a:r>
              <a:rPr sz="1200" i="1" dirty="0">
                <a:latin typeface="Cambria"/>
                <a:cs typeface="Cambria"/>
              </a:rPr>
              <a:t>l</a:t>
            </a:r>
            <a:r>
              <a:rPr sz="1200" i="1" spc="-10" dirty="0">
                <a:latin typeface="Cambria"/>
                <a:cs typeface="Cambria"/>
              </a:rPr>
              <a:t>e</a:t>
            </a:r>
            <a:r>
              <a:rPr sz="1200" i="1" spc="-5" dirty="0">
                <a:latin typeface="Cambria"/>
                <a:cs typeface="Cambria"/>
              </a:rPr>
              <a:t>xibi</a:t>
            </a:r>
            <a:r>
              <a:rPr sz="1200" i="1" dirty="0">
                <a:latin typeface="Cambria"/>
                <a:cs typeface="Cambria"/>
              </a:rPr>
              <a:t>l</a:t>
            </a:r>
            <a:r>
              <a:rPr sz="1200" i="1" spc="-5" dirty="0">
                <a:latin typeface="Cambria"/>
                <a:cs typeface="Cambria"/>
              </a:rPr>
              <a:t>i</a:t>
            </a:r>
            <a:r>
              <a:rPr sz="1200" i="1" spc="15" dirty="0">
                <a:latin typeface="Cambria"/>
                <a:cs typeface="Cambria"/>
              </a:rPr>
              <a:t>t</a:t>
            </a:r>
            <a:r>
              <a:rPr sz="1200" i="1" spc="-10" dirty="0">
                <a:latin typeface="Cambria"/>
                <a:cs typeface="Cambria"/>
              </a:rPr>
              <a:t>y</a:t>
            </a:r>
            <a:endParaRPr sz="1200">
              <a:latin typeface="Cambria"/>
              <a:cs typeface="Cambria"/>
            </a:endParaRPr>
          </a:p>
          <a:p>
            <a:pPr marL="358775" marR="5080">
              <a:lnSpc>
                <a:spcPct val="100499"/>
              </a:lnSpc>
              <a:spcBef>
                <a:spcPts val="260"/>
              </a:spcBef>
            </a:pPr>
            <a:r>
              <a:rPr sz="1100" spc="-15" dirty="0">
                <a:latin typeface="Cambria"/>
                <a:cs typeface="Cambria"/>
              </a:rPr>
              <a:t>F</a:t>
            </a:r>
            <a:r>
              <a:rPr sz="1100" spc="-10" dirty="0">
                <a:latin typeface="Cambria"/>
                <a:cs typeface="Cambria"/>
              </a:rPr>
              <a:t>os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er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des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g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of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b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nes</a:t>
            </a:r>
            <a:r>
              <a:rPr sz="1100" spc="-15" dirty="0">
                <a:latin typeface="Cambria"/>
                <a:cs typeface="Cambria"/>
              </a:rPr>
              <a:t>s</a:t>
            </a:r>
            <a:r>
              <a:rPr sz="1100" spc="-5" dirty="0">
                <a:latin typeface="Cambria"/>
                <a:cs typeface="Cambria"/>
              </a:rPr>
              <a:t>-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15" dirty="0">
                <a:latin typeface="Cambria"/>
                <a:cs typeface="Cambria"/>
              </a:rPr>
              <a:t>riv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so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ns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ize</a:t>
            </a:r>
            <a:r>
              <a:rPr sz="1100" spc="-5" dirty="0">
                <a:latin typeface="Cambria"/>
                <a:cs typeface="Cambria"/>
              </a:rPr>
              <a:t> b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st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dirty="0">
                <a:latin typeface="Cambria"/>
                <a:cs typeface="Cambria"/>
              </a:rPr>
              <a:t>act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ces fo</a:t>
            </a:r>
            <a:r>
              <a:rPr sz="1100" dirty="0">
                <a:latin typeface="Cambria"/>
                <a:cs typeface="Cambria"/>
              </a:rPr>
              <a:t>c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0" dirty="0">
                <a:latin typeface="Cambria"/>
                <a:cs typeface="Cambria"/>
              </a:rPr>
              <a:t>sed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b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ness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ocess</a:t>
            </a:r>
            <a:r>
              <a:rPr sz="1100" spc="-5" dirty="0">
                <a:latin typeface="Cambria"/>
                <a:cs typeface="Cambria"/>
              </a:rPr>
              <a:t> n</a:t>
            </a:r>
            <a:r>
              <a:rPr sz="1100" spc="-10" dirty="0">
                <a:latin typeface="Cambria"/>
                <a:cs typeface="Cambria"/>
              </a:rPr>
              <a:t>eed</a:t>
            </a:r>
            <a:r>
              <a:rPr sz="1100" dirty="0">
                <a:latin typeface="Cambria"/>
                <a:cs typeface="Cambria"/>
              </a:rPr>
              <a:t>s, </a:t>
            </a:r>
            <a:r>
              <a:rPr sz="1100" spc="-1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y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ec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5" dirty="0">
                <a:latin typeface="Cambria"/>
                <a:cs typeface="Cambria"/>
              </a:rPr>
              <a:t>ni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dirty="0">
                <a:latin typeface="Cambria"/>
                <a:cs typeface="Cambria"/>
              </a:rPr>
              <a:t>al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dirty="0">
                <a:latin typeface="Cambria"/>
                <a:cs typeface="Cambria"/>
              </a:rPr>
              <a:t>ta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5" dirty="0">
                <a:latin typeface="Cambria"/>
                <a:cs typeface="Cambria"/>
              </a:rPr>
              <a:t>s;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mm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ni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dirty="0">
                <a:latin typeface="Cambria"/>
                <a:cs typeface="Cambria"/>
              </a:rPr>
              <a:t>all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q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ir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0" dirty="0">
                <a:latin typeface="Cambria"/>
                <a:cs typeface="Cambria"/>
              </a:rPr>
              <a:t>g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ms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n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q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ir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y</a:t>
            </a:r>
            <a:r>
              <a:rPr sz="1100" spc="-5" dirty="0">
                <a:latin typeface="Cambria"/>
                <a:cs typeface="Cambria"/>
              </a:rPr>
              <a:t> do</a:t>
            </a:r>
            <a:r>
              <a:rPr sz="1100" dirty="0">
                <a:latin typeface="Cambria"/>
                <a:cs typeface="Cambria"/>
              </a:rPr>
              <a:t>c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ed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dirty="0">
                <a:latin typeface="Cambria"/>
                <a:cs typeface="Cambria"/>
              </a:rPr>
              <a:t>st</a:t>
            </a:r>
            <a:r>
              <a:rPr sz="1100" spc="-10" dirty="0">
                <a:latin typeface="Cambria"/>
                <a:cs typeface="Cambria"/>
              </a:rPr>
              <a:t>ood; Assi</a:t>
            </a:r>
            <a:r>
              <a:rPr sz="1100" dirty="0">
                <a:latin typeface="Cambria"/>
                <a:cs typeface="Cambria"/>
              </a:rPr>
              <a:t>st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ms 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def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g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cs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ser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St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15" dirty="0">
                <a:latin typeface="Cambria"/>
                <a:cs typeface="Cambria"/>
              </a:rPr>
              <a:t>ri</a:t>
            </a:r>
            <a:r>
              <a:rPr sz="1100" spc="-5" dirty="0">
                <a:latin typeface="Cambria"/>
                <a:cs typeface="Cambria"/>
              </a:rPr>
              <a:t>es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0" dirty="0">
                <a:latin typeface="Cambria"/>
                <a:cs typeface="Cambria"/>
              </a:rPr>
              <a:t>gh</a:t>
            </a:r>
            <a:r>
              <a:rPr sz="1100" dirty="0">
                <a:latin typeface="Cambria"/>
                <a:cs typeface="Cambria"/>
              </a:rPr>
              <a:t> t</a:t>
            </a:r>
            <a:r>
              <a:rPr sz="1100" spc="-10" dirty="0">
                <a:latin typeface="Cambria"/>
                <a:cs typeface="Cambria"/>
              </a:rPr>
              <a:t>ec</a:t>
            </a:r>
            <a:r>
              <a:rPr sz="1100" spc="-5" dirty="0">
                <a:latin typeface="Cambria"/>
                <a:cs typeface="Cambria"/>
              </a:rPr>
              <a:t>hn</a:t>
            </a:r>
            <a:r>
              <a:rPr sz="1100" spc="-15" dirty="0">
                <a:latin typeface="Cambria"/>
                <a:cs typeface="Cambria"/>
              </a:rPr>
              <a:t>iq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es su</a:t>
            </a:r>
            <a:r>
              <a:rPr sz="1100" spc="-10" dirty="0">
                <a:latin typeface="Cambria"/>
                <a:cs typeface="Cambria"/>
              </a:rPr>
              <a:t>ch</a:t>
            </a:r>
            <a:r>
              <a:rPr sz="1100" dirty="0">
                <a:latin typeface="Cambria"/>
                <a:cs typeface="Cambria"/>
              </a:rPr>
              <a:t> a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se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-</a:t>
            </a:r>
            <a:r>
              <a:rPr sz="1100" spc="-10" dirty="0">
                <a:latin typeface="Cambria"/>
                <a:cs typeface="Cambria"/>
              </a:rPr>
              <a:t>ce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ered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des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g</a:t>
            </a:r>
            <a:r>
              <a:rPr sz="1100" dirty="0">
                <a:latin typeface="Cambria"/>
                <a:cs typeface="Cambria"/>
              </a:rPr>
              <a:t>n 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s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y 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dirty="0">
                <a:latin typeface="Cambria"/>
                <a:cs typeface="Cambria"/>
              </a:rPr>
              <a:t>app</a:t>
            </a:r>
            <a:r>
              <a:rPr sz="1100" spc="-10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g</a:t>
            </a:r>
            <a:r>
              <a:rPr sz="1100" spc="-5" dirty="0">
                <a:latin typeface="Cambria"/>
                <a:cs typeface="Cambria"/>
              </a:rPr>
              <a:t>;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q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ir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s m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0" dirty="0">
                <a:latin typeface="Cambria"/>
                <a:cs typeface="Cambria"/>
              </a:rPr>
              <a:t>ge</a:t>
            </a:r>
            <a:r>
              <a:rPr sz="1100" spc="-1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po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es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p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ocesses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n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effec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app</a:t>
            </a:r>
            <a:r>
              <a:rPr sz="1100" spc="-10" dirty="0">
                <a:latin typeface="Cambria"/>
                <a:cs typeface="Cambria"/>
              </a:rPr>
              <a:t>ro</a:t>
            </a:r>
            <a:r>
              <a:rPr sz="1100" dirty="0">
                <a:latin typeface="Cambria"/>
                <a:cs typeface="Cambria"/>
              </a:rPr>
              <a:t>ac</a:t>
            </a:r>
            <a:r>
              <a:rPr sz="1100" spc="-5" dirty="0">
                <a:latin typeface="Cambria"/>
                <a:cs typeface="Cambria"/>
              </a:rPr>
              <a:t>hes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q</a:t>
            </a:r>
            <a:r>
              <a:rPr sz="1100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ir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s m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0" dirty="0">
                <a:latin typeface="Cambria"/>
                <a:cs typeface="Cambria"/>
              </a:rPr>
              <a:t>ge</a:t>
            </a:r>
            <a:r>
              <a:rPr sz="1100" spc="-1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0" dirty="0">
                <a:latin typeface="Cambria"/>
                <a:cs typeface="Cambria"/>
              </a:rPr>
              <a:t>re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ut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zed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600">
              <a:latin typeface="Times New Roman"/>
              <a:cs typeface="Times New Roman"/>
            </a:endParaRPr>
          </a:p>
          <a:p>
            <a:pPr marL="182880" indent="-170180">
              <a:lnSpc>
                <a:spcPct val="100000"/>
              </a:lnSpc>
              <a:buClr>
                <a:srgbClr val="9FB8CD"/>
              </a:buClr>
              <a:buFont typeface="Times New Roman"/>
              <a:buChar char="•"/>
              <a:tabLst>
                <a:tab pos="182880" algn="l"/>
              </a:tabLst>
            </a:pPr>
            <a:r>
              <a:rPr sz="1200" b="1" spc="-5" dirty="0">
                <a:latin typeface="Cambria"/>
                <a:cs typeface="Cambria"/>
              </a:rPr>
              <a:t>Sta</a:t>
            </a:r>
            <a:r>
              <a:rPr sz="1200" b="1" spc="-30" dirty="0">
                <a:latin typeface="Cambria"/>
                <a:cs typeface="Cambria"/>
              </a:rPr>
              <a:t>k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15" dirty="0">
                <a:latin typeface="Cambria"/>
                <a:cs typeface="Cambria"/>
              </a:rPr>
              <a:t>h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5" dirty="0">
                <a:latin typeface="Cambria"/>
                <a:cs typeface="Cambria"/>
              </a:rPr>
              <a:t>l</a:t>
            </a:r>
            <a:r>
              <a:rPr sz="1200" b="1" spc="-5" dirty="0">
                <a:latin typeface="Cambria"/>
                <a:cs typeface="Cambria"/>
              </a:rPr>
              <a:t>d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dirty="0">
                <a:latin typeface="Cambria"/>
                <a:cs typeface="Cambria"/>
              </a:rPr>
              <a:t>r</a:t>
            </a:r>
            <a:r>
              <a:rPr sz="1200" b="1" spc="-10" dirty="0">
                <a:latin typeface="Cambria"/>
                <a:cs typeface="Cambria"/>
              </a:rPr>
              <a:t> C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5" dirty="0">
                <a:latin typeface="Cambria"/>
                <a:cs typeface="Cambria"/>
              </a:rPr>
              <a:t>ll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dirty="0">
                <a:latin typeface="Cambria"/>
                <a:cs typeface="Cambria"/>
              </a:rPr>
              <a:t>bo</a:t>
            </a:r>
            <a:r>
              <a:rPr sz="1200" b="1" spc="-25" dirty="0">
                <a:latin typeface="Cambria"/>
                <a:cs typeface="Cambria"/>
              </a:rPr>
              <a:t>r</a:t>
            </a:r>
            <a:r>
              <a:rPr sz="1200" b="1" spc="-5" dirty="0">
                <a:latin typeface="Cambria"/>
                <a:cs typeface="Cambria"/>
              </a:rPr>
              <a:t>ati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5" dirty="0">
                <a:latin typeface="Cambria"/>
                <a:cs typeface="Cambria"/>
              </a:rPr>
              <a:t> -</a:t>
            </a:r>
            <a:r>
              <a:rPr sz="1200" b="1" spc="-10" dirty="0">
                <a:latin typeface="Cambria"/>
                <a:cs typeface="Cambria"/>
              </a:rPr>
              <a:t> 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5" dirty="0">
                <a:latin typeface="Cambria"/>
                <a:cs typeface="Cambria"/>
              </a:rPr>
              <a:t>nsu</a:t>
            </a:r>
            <a:r>
              <a:rPr sz="1200" i="1" spc="-15" dirty="0">
                <a:latin typeface="Cambria"/>
                <a:cs typeface="Cambria"/>
              </a:rPr>
              <a:t>r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5" dirty="0">
                <a:latin typeface="Cambria"/>
                <a:cs typeface="Cambria"/>
              </a:rPr>
              <a:t> s</a:t>
            </a:r>
            <a:r>
              <a:rPr sz="1200" i="1" spc="-10" dirty="0">
                <a:latin typeface="Cambria"/>
                <a:cs typeface="Cambria"/>
              </a:rPr>
              <a:t>t</a:t>
            </a:r>
            <a:r>
              <a:rPr sz="1200" i="1" spc="-20" dirty="0">
                <a:latin typeface="Cambria"/>
                <a:cs typeface="Cambria"/>
              </a:rPr>
              <a:t>a</a:t>
            </a:r>
            <a:r>
              <a:rPr sz="1200" i="1" spc="-15" dirty="0">
                <a:latin typeface="Cambria"/>
                <a:cs typeface="Cambria"/>
              </a:rPr>
              <a:t>k</a:t>
            </a:r>
            <a:r>
              <a:rPr sz="1200" i="1" spc="-10" dirty="0">
                <a:latin typeface="Cambria"/>
                <a:cs typeface="Cambria"/>
              </a:rPr>
              <a:t>e</a:t>
            </a:r>
            <a:r>
              <a:rPr sz="1200" i="1" dirty="0">
                <a:latin typeface="Cambria"/>
                <a:cs typeface="Cambria"/>
              </a:rPr>
              <a:t>hol</a:t>
            </a:r>
            <a:r>
              <a:rPr sz="1200" i="1" spc="-15" dirty="0">
                <a:latin typeface="Cambria"/>
                <a:cs typeface="Cambria"/>
              </a:rPr>
              <a:t>d</a:t>
            </a:r>
            <a:r>
              <a:rPr sz="1200" i="1" dirty="0">
                <a:latin typeface="Cambria"/>
                <a:cs typeface="Cambria"/>
              </a:rPr>
              <a:t>er</a:t>
            </a:r>
            <a:r>
              <a:rPr sz="1200" i="1" spc="-5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i</a:t>
            </a:r>
            <a:r>
              <a:rPr sz="1200" i="1" spc="-25" dirty="0">
                <a:latin typeface="Cambria"/>
                <a:cs typeface="Cambria"/>
              </a:rPr>
              <a:t>n</a:t>
            </a:r>
            <a:r>
              <a:rPr sz="1200" i="1" spc="-20" dirty="0">
                <a:latin typeface="Cambria"/>
                <a:cs typeface="Cambria"/>
              </a:rPr>
              <a:t>v</a:t>
            </a:r>
            <a:r>
              <a:rPr sz="1200" i="1" spc="-10" dirty="0">
                <a:latin typeface="Cambria"/>
                <a:cs typeface="Cambria"/>
              </a:rPr>
              <a:t>o</a:t>
            </a:r>
            <a:r>
              <a:rPr sz="1200" i="1" dirty="0">
                <a:latin typeface="Cambria"/>
                <a:cs typeface="Cambria"/>
              </a:rPr>
              <a:t>l</a:t>
            </a:r>
            <a:r>
              <a:rPr sz="1200" i="1" spc="-20" dirty="0">
                <a:latin typeface="Cambria"/>
                <a:cs typeface="Cambria"/>
              </a:rPr>
              <a:t>v</a:t>
            </a:r>
            <a:r>
              <a:rPr sz="1200" i="1" spc="-10" dirty="0">
                <a:latin typeface="Cambria"/>
                <a:cs typeface="Cambria"/>
              </a:rPr>
              <a:t>em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5" dirty="0">
                <a:latin typeface="Cambria"/>
                <a:cs typeface="Cambria"/>
              </a:rPr>
              <a:t>n</a:t>
            </a:r>
            <a:r>
              <a:rPr sz="1200" i="1" dirty="0">
                <a:latin typeface="Cambria"/>
                <a:cs typeface="Cambria"/>
              </a:rPr>
              <a:t>t</a:t>
            </a:r>
            <a:r>
              <a:rPr sz="1200" i="1" spc="-5" dirty="0">
                <a:latin typeface="Cambria"/>
                <a:cs typeface="Cambria"/>
              </a:rPr>
              <a:t> </a:t>
            </a:r>
            <a:r>
              <a:rPr sz="1200" i="1" spc="-20" dirty="0">
                <a:latin typeface="Cambria"/>
                <a:cs typeface="Cambria"/>
              </a:rPr>
              <a:t>a</a:t>
            </a:r>
            <a:r>
              <a:rPr sz="1200" i="1" spc="-5" dirty="0">
                <a:latin typeface="Cambria"/>
                <a:cs typeface="Cambria"/>
              </a:rPr>
              <a:t>n</a:t>
            </a:r>
            <a:r>
              <a:rPr sz="1200" i="1" spc="-10" dirty="0">
                <a:latin typeface="Cambria"/>
                <a:cs typeface="Cambria"/>
              </a:rPr>
              <a:t>d fee</a:t>
            </a:r>
            <a:r>
              <a:rPr sz="1200" i="1" spc="-15" dirty="0">
                <a:latin typeface="Cambria"/>
                <a:cs typeface="Cambria"/>
              </a:rPr>
              <a:t>db</a:t>
            </a:r>
            <a:r>
              <a:rPr sz="1200" i="1" spc="-20" dirty="0">
                <a:latin typeface="Cambria"/>
                <a:cs typeface="Cambria"/>
              </a:rPr>
              <a:t>a</a:t>
            </a:r>
            <a:r>
              <a:rPr sz="1200" i="1" spc="-10" dirty="0">
                <a:latin typeface="Cambria"/>
                <a:cs typeface="Cambria"/>
              </a:rPr>
              <a:t>c</a:t>
            </a:r>
            <a:r>
              <a:rPr sz="1200" i="1" dirty="0">
                <a:latin typeface="Cambria"/>
                <a:cs typeface="Cambria"/>
              </a:rPr>
              <a:t>k </a:t>
            </a:r>
            <a:r>
              <a:rPr sz="1200" i="1" spc="-15" dirty="0">
                <a:latin typeface="Cambria"/>
                <a:cs typeface="Cambria"/>
              </a:rPr>
              <a:t>t</a:t>
            </a:r>
            <a:r>
              <a:rPr sz="1200" i="1" dirty="0">
                <a:latin typeface="Cambria"/>
                <a:cs typeface="Cambria"/>
              </a:rPr>
              <a:t>h</a:t>
            </a:r>
            <a:r>
              <a:rPr sz="1200" i="1" spc="-15" dirty="0">
                <a:latin typeface="Cambria"/>
                <a:cs typeface="Cambria"/>
              </a:rPr>
              <a:t>r</a:t>
            </a:r>
            <a:r>
              <a:rPr sz="1200" i="1" spc="-10" dirty="0">
                <a:latin typeface="Cambria"/>
                <a:cs typeface="Cambria"/>
              </a:rPr>
              <a:t>o</a:t>
            </a:r>
            <a:r>
              <a:rPr sz="1200" i="1" spc="-5" dirty="0">
                <a:latin typeface="Cambria"/>
                <a:cs typeface="Cambria"/>
              </a:rPr>
              <a:t>ug</a:t>
            </a:r>
            <a:r>
              <a:rPr sz="1200" i="1" dirty="0">
                <a:latin typeface="Cambria"/>
                <a:cs typeface="Cambria"/>
              </a:rPr>
              <a:t>ho</a:t>
            </a:r>
            <a:r>
              <a:rPr sz="1200" i="1" spc="-5" dirty="0">
                <a:latin typeface="Cambria"/>
                <a:cs typeface="Cambria"/>
              </a:rPr>
              <a:t>u</a:t>
            </a:r>
            <a:r>
              <a:rPr sz="1200" i="1" dirty="0">
                <a:latin typeface="Cambria"/>
                <a:cs typeface="Cambria"/>
              </a:rPr>
              <a:t>t</a:t>
            </a:r>
            <a:r>
              <a:rPr sz="1200" i="1" spc="-5" dirty="0">
                <a:latin typeface="Cambria"/>
                <a:cs typeface="Cambria"/>
              </a:rPr>
              <a:t> </a:t>
            </a:r>
            <a:r>
              <a:rPr sz="1200" i="1" spc="-15" dirty="0">
                <a:latin typeface="Cambria"/>
                <a:cs typeface="Cambria"/>
              </a:rPr>
              <a:t>t</a:t>
            </a:r>
            <a:r>
              <a:rPr sz="1200" i="1" dirty="0">
                <a:latin typeface="Cambria"/>
                <a:cs typeface="Cambria"/>
              </a:rPr>
              <a:t>he</a:t>
            </a:r>
            <a:r>
              <a:rPr sz="1200" i="1" spc="-5" dirty="0">
                <a:latin typeface="Cambria"/>
                <a:cs typeface="Cambria"/>
              </a:rPr>
              <a:t> </a:t>
            </a:r>
            <a:r>
              <a:rPr sz="1200" i="1" spc="-15" dirty="0">
                <a:latin typeface="Cambria"/>
                <a:cs typeface="Cambria"/>
              </a:rPr>
              <a:t>d</a:t>
            </a:r>
            <a:r>
              <a:rPr sz="1200" i="1" spc="-10" dirty="0">
                <a:latin typeface="Cambria"/>
                <a:cs typeface="Cambria"/>
              </a:rPr>
              <a:t>e</a:t>
            </a:r>
            <a:r>
              <a:rPr sz="1200" i="1" spc="-20" dirty="0">
                <a:latin typeface="Cambria"/>
                <a:cs typeface="Cambria"/>
              </a:rPr>
              <a:t>v</a:t>
            </a:r>
            <a:r>
              <a:rPr sz="1200" i="1" spc="-10" dirty="0">
                <a:latin typeface="Cambria"/>
                <a:cs typeface="Cambria"/>
              </a:rPr>
              <a:t>e</a:t>
            </a:r>
            <a:r>
              <a:rPr sz="1200" i="1" dirty="0">
                <a:latin typeface="Cambria"/>
                <a:cs typeface="Cambria"/>
              </a:rPr>
              <a:t>l</a:t>
            </a:r>
            <a:r>
              <a:rPr sz="1200" i="1" spc="-10" dirty="0">
                <a:latin typeface="Cambria"/>
                <a:cs typeface="Cambria"/>
              </a:rPr>
              <a:t>o</a:t>
            </a:r>
            <a:r>
              <a:rPr sz="1200" i="1" spc="-5" dirty="0">
                <a:latin typeface="Cambria"/>
                <a:cs typeface="Cambria"/>
              </a:rPr>
              <a:t>p</a:t>
            </a:r>
            <a:r>
              <a:rPr sz="1200" i="1" spc="-10" dirty="0">
                <a:latin typeface="Cambria"/>
                <a:cs typeface="Cambria"/>
              </a:rPr>
              <a:t>m</a:t>
            </a:r>
            <a:r>
              <a:rPr sz="1200" i="1" dirty="0">
                <a:latin typeface="Cambria"/>
                <a:cs typeface="Cambria"/>
              </a:rPr>
              <a:t>e</a:t>
            </a:r>
            <a:r>
              <a:rPr sz="1200" i="1" spc="-5" dirty="0">
                <a:latin typeface="Cambria"/>
                <a:cs typeface="Cambria"/>
              </a:rPr>
              <a:t>n</a:t>
            </a:r>
            <a:r>
              <a:rPr sz="1200" i="1" dirty="0">
                <a:latin typeface="Cambria"/>
                <a:cs typeface="Cambria"/>
              </a:rPr>
              <a:t>t</a:t>
            </a:r>
            <a:r>
              <a:rPr sz="1200" i="1" spc="-5" dirty="0">
                <a:latin typeface="Cambria"/>
                <a:cs typeface="Cambria"/>
              </a:rPr>
              <a:t> p</a:t>
            </a:r>
            <a:r>
              <a:rPr sz="1200" i="1" dirty="0">
                <a:latin typeface="Cambria"/>
                <a:cs typeface="Cambria"/>
              </a:rPr>
              <a:t>h</a:t>
            </a:r>
            <a:r>
              <a:rPr sz="1200" i="1" spc="-10" dirty="0">
                <a:latin typeface="Cambria"/>
                <a:cs typeface="Cambria"/>
              </a:rPr>
              <a:t>a</a:t>
            </a:r>
            <a:r>
              <a:rPr sz="1200" i="1" spc="-5" dirty="0">
                <a:latin typeface="Cambria"/>
                <a:cs typeface="Cambria"/>
              </a:rPr>
              <a:t>s</a:t>
            </a:r>
            <a:r>
              <a:rPr sz="1200" i="1" dirty="0">
                <a:latin typeface="Cambria"/>
                <a:cs typeface="Cambria"/>
              </a:rPr>
              <a:t>e</a:t>
            </a:r>
            <a:endParaRPr sz="1200">
              <a:latin typeface="Cambria"/>
              <a:cs typeface="Cambria"/>
            </a:endParaRPr>
          </a:p>
          <a:p>
            <a:pPr marL="358775" marR="141605">
              <a:lnSpc>
                <a:spcPct val="101800"/>
              </a:lnSpc>
              <a:spcBef>
                <a:spcPts val="244"/>
              </a:spcBef>
            </a:pPr>
            <a:r>
              <a:rPr sz="1100" spc="-5" dirty="0">
                <a:latin typeface="Cambria"/>
                <a:cs typeface="Cambria"/>
              </a:rPr>
              <a:t>C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mm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ro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c</a:t>
            </a:r>
            <a:r>
              <a:rPr sz="1100" dirty="0">
                <a:latin typeface="Cambria"/>
                <a:cs typeface="Cambria"/>
              </a:rPr>
              <a:t>apa</a:t>
            </a:r>
            <a:r>
              <a:rPr sz="1100" spc="-5" dirty="0">
                <a:latin typeface="Cambria"/>
                <a:cs typeface="Cambria"/>
              </a:rPr>
              <a:t>b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es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 s</a:t>
            </a:r>
            <a:r>
              <a:rPr sz="1100" dirty="0">
                <a:latin typeface="Cambria"/>
                <a:cs typeface="Cambria"/>
              </a:rPr>
              <a:t>ta</a:t>
            </a:r>
            <a:r>
              <a:rPr sz="1100" spc="-5" dirty="0">
                <a:latin typeface="Cambria"/>
                <a:cs typeface="Cambria"/>
              </a:rPr>
              <a:t>k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der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f</a:t>
            </a:r>
            <a:r>
              <a:rPr sz="1100" spc="-10" dirty="0">
                <a:latin typeface="Cambria"/>
                <a:cs typeface="Cambria"/>
              </a:rPr>
              <a:t>y 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eeds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pp</a:t>
            </a:r>
            <a:r>
              <a:rPr sz="1100" spc="-10" dirty="0">
                <a:latin typeface="Cambria"/>
                <a:cs typeface="Cambria"/>
              </a:rPr>
              <a:t>or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es;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lla</a:t>
            </a:r>
            <a:r>
              <a:rPr sz="1100" spc="-5" dirty="0">
                <a:latin typeface="Cambria"/>
                <a:cs typeface="Cambria"/>
              </a:rPr>
              <a:t>b</a:t>
            </a:r>
            <a:r>
              <a:rPr sz="1100" spc="-10" dirty="0">
                <a:latin typeface="Cambria"/>
                <a:cs typeface="Cambria"/>
              </a:rPr>
              <a:t>or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w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h</a:t>
            </a:r>
            <a:r>
              <a:rPr sz="1100" dirty="0">
                <a:latin typeface="Cambria"/>
                <a:cs typeface="Cambria"/>
              </a:rPr>
              <a:t> 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cus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mer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sta</a:t>
            </a:r>
            <a:r>
              <a:rPr sz="1100" spc="-5" dirty="0">
                <a:latin typeface="Cambria"/>
                <a:cs typeface="Cambria"/>
              </a:rPr>
              <a:t>k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holde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 def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dirty="0">
                <a:latin typeface="Cambria"/>
                <a:cs typeface="Cambria"/>
              </a:rPr>
              <a:t>ta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le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15" dirty="0">
                <a:latin typeface="Cambria"/>
                <a:cs typeface="Cambria"/>
              </a:rPr>
              <a:t>q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5" dirty="0">
                <a:latin typeface="Cambria"/>
                <a:cs typeface="Cambria"/>
              </a:rPr>
              <a:t>ir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dirty="0">
                <a:latin typeface="Cambria"/>
                <a:cs typeface="Cambria"/>
              </a:rPr>
              <a:t>at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15" dirty="0">
                <a:latin typeface="Cambria"/>
                <a:cs typeface="Cambria"/>
              </a:rPr>
              <a:t>riv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lop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act</a:t>
            </a:r>
            <a:r>
              <a:rPr sz="1100" spc="-15" dirty="0">
                <a:latin typeface="Cambria"/>
                <a:cs typeface="Cambria"/>
              </a:rPr>
              <a:t>ivi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es;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c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t,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al</a:t>
            </a:r>
            <a:r>
              <a:rPr sz="1100" spc="-5" dirty="0">
                <a:latin typeface="Cambria"/>
                <a:cs typeface="Cambria"/>
              </a:rPr>
              <a:t>y</a:t>
            </a:r>
            <a:r>
              <a:rPr sz="1100" spc="-10" dirty="0">
                <a:latin typeface="Cambria"/>
                <a:cs typeface="Cambria"/>
              </a:rPr>
              <a:t>ze</a:t>
            </a:r>
            <a:r>
              <a:rPr sz="1100" dirty="0">
                <a:latin typeface="Cambria"/>
                <a:cs typeface="Cambria"/>
              </a:rPr>
              <a:t>,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dirty="0">
                <a:latin typeface="Cambria"/>
                <a:cs typeface="Cambria"/>
              </a:rPr>
              <a:t>al</a:t>
            </a:r>
            <a:r>
              <a:rPr sz="1100" spc="-10" dirty="0">
                <a:latin typeface="Cambria"/>
                <a:cs typeface="Cambria"/>
              </a:rPr>
              <a:t>ida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co</a:t>
            </a:r>
            <a:r>
              <a:rPr sz="1100" spc="-5" dirty="0">
                <a:latin typeface="Cambria"/>
                <a:cs typeface="Cambria"/>
              </a:rPr>
              <a:t>mm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cat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c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dirty="0">
                <a:latin typeface="Cambria"/>
                <a:cs typeface="Cambria"/>
              </a:rPr>
              <a:t>st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mer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needs,</a:t>
            </a:r>
            <a:r>
              <a:rPr sz="1100" spc="-10" dirty="0">
                <a:latin typeface="Cambria"/>
                <a:cs typeface="Cambria"/>
              </a:rPr>
              <a:t> e</a:t>
            </a:r>
            <a:r>
              <a:rPr sz="1100" spc="5" dirty="0">
                <a:latin typeface="Cambria"/>
                <a:cs typeface="Cambria"/>
              </a:rPr>
              <a:t>x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ctat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ns,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co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st</a:t>
            </a:r>
            <a:r>
              <a:rPr sz="1100" spc="-10" dirty="0">
                <a:latin typeface="Cambria"/>
                <a:cs typeface="Cambria"/>
              </a:rPr>
              <a:t>r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ro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10" dirty="0">
                <a:latin typeface="Cambria"/>
                <a:cs typeface="Cambria"/>
              </a:rPr>
              <a:t>g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h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 b</a:t>
            </a:r>
            <a:r>
              <a:rPr sz="1100" spc="5" dirty="0">
                <a:latin typeface="Cambria"/>
                <a:cs typeface="Cambria"/>
              </a:rPr>
              <a:t>u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ness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al</a:t>
            </a:r>
            <a:r>
              <a:rPr sz="1100" spc="-15" dirty="0">
                <a:latin typeface="Cambria"/>
                <a:cs typeface="Cambria"/>
              </a:rPr>
              <a:t>y</a:t>
            </a:r>
            <a:r>
              <a:rPr sz="1100" spc="-5" dirty="0">
                <a:latin typeface="Cambria"/>
                <a:cs typeface="Cambria"/>
              </a:rPr>
              <a:t>s</a:t>
            </a:r>
            <a:r>
              <a:rPr sz="1100" spc="-1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s 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spc="-10" dirty="0">
                <a:latin typeface="Cambria"/>
                <a:cs typeface="Cambria"/>
              </a:rPr>
              <a:t>d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so</a:t>
            </a:r>
            <a:r>
              <a:rPr sz="1100" dirty="0">
                <a:latin typeface="Cambria"/>
                <a:cs typeface="Cambria"/>
              </a:rPr>
              <a:t>ft</a:t>
            </a:r>
            <a:r>
              <a:rPr sz="1100" spc="-5" dirty="0">
                <a:latin typeface="Cambria"/>
                <a:cs typeface="Cambria"/>
              </a:rPr>
              <a:t>w</a:t>
            </a:r>
            <a:r>
              <a:rPr sz="1100" dirty="0">
                <a:latin typeface="Cambria"/>
                <a:cs typeface="Cambria"/>
              </a:rPr>
              <a:t>a</a:t>
            </a:r>
            <a:r>
              <a:rPr sz="1100" spc="-10" dirty="0">
                <a:latin typeface="Cambria"/>
                <a:cs typeface="Cambria"/>
              </a:rPr>
              <a:t>re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de</a:t>
            </a:r>
            <a:r>
              <a:rPr sz="1100" spc="-15" dirty="0">
                <a:latin typeface="Cambria"/>
                <a:cs typeface="Cambria"/>
              </a:rPr>
              <a:t>v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dirty="0">
                <a:latin typeface="Cambria"/>
                <a:cs typeface="Cambria"/>
              </a:rPr>
              <a:t>l</a:t>
            </a:r>
            <a:r>
              <a:rPr sz="1100" spc="-10" dirty="0">
                <a:latin typeface="Cambria"/>
                <a:cs typeface="Cambria"/>
              </a:rPr>
              <a:t>o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5" dirty="0">
                <a:latin typeface="Cambria"/>
                <a:cs typeface="Cambria"/>
              </a:rPr>
              <a:t>m</a:t>
            </a:r>
            <a:r>
              <a:rPr sz="1100" spc="-1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t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</a:t>
            </a:r>
            <a:r>
              <a:rPr sz="1100" spc="-10" dirty="0">
                <a:latin typeface="Cambria"/>
                <a:cs typeface="Cambria"/>
              </a:rPr>
              <a:t>rocess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BC3BF-1D94-40F3-B1BE-AD6EEFBF6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6"/>
          <a:stretch/>
        </p:blipFill>
        <p:spPr>
          <a:xfrm>
            <a:off x="-1" y="6065977"/>
            <a:ext cx="9144000" cy="797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40B27D-6043-4B47-BA6D-EB38AA867505}"/>
              </a:ext>
            </a:extLst>
          </p:cNvPr>
          <p:cNvSpPr txBox="1"/>
          <p:nvPr/>
        </p:nvSpPr>
        <p:spPr>
          <a:xfrm>
            <a:off x="4448432" y="6392562"/>
            <a:ext cx="4399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		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8" y="976300"/>
            <a:ext cx="8041640" cy="295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690" marR="46990" indent="-173990">
              <a:lnSpc>
                <a:spcPct val="97500"/>
              </a:lnSpc>
              <a:buFont typeface="Arial"/>
              <a:buChar char="•"/>
              <a:tabLst>
                <a:tab pos="186690" algn="l"/>
              </a:tabLst>
            </a:pPr>
            <a:r>
              <a:rPr sz="1200" b="1" spc="5" dirty="0">
                <a:latin typeface="Cambria"/>
                <a:cs typeface="Cambria"/>
              </a:rPr>
              <a:t>B</a:t>
            </a:r>
            <a:r>
              <a:rPr sz="1200" b="1" spc="-5" dirty="0">
                <a:latin typeface="Cambria"/>
                <a:cs typeface="Cambria"/>
              </a:rPr>
              <a:t>u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i</a:t>
            </a:r>
            <a:r>
              <a:rPr sz="1200" b="1" spc="-10" dirty="0">
                <a:latin typeface="Cambria"/>
                <a:cs typeface="Cambria"/>
              </a:rPr>
              <a:t>ne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10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 </a:t>
            </a:r>
            <a:r>
              <a:rPr sz="1200" b="1" spc="-10" dirty="0">
                <a:latin typeface="Cambria"/>
                <a:cs typeface="Cambria"/>
              </a:rPr>
              <a:t>P</a:t>
            </a:r>
            <a:r>
              <a:rPr sz="1200" b="1" spc="-25" dirty="0">
                <a:latin typeface="Cambria"/>
                <a:cs typeface="Cambria"/>
              </a:rPr>
              <a:t>r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20" dirty="0">
                <a:latin typeface="Cambria"/>
                <a:cs typeface="Cambria"/>
              </a:rPr>
              <a:t>c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15" dirty="0">
                <a:latin typeface="Cambria"/>
                <a:cs typeface="Cambria"/>
              </a:rPr>
              <a:t>s</a:t>
            </a:r>
            <a:r>
              <a:rPr sz="1200" b="1" spc="-10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 </a:t>
            </a:r>
            <a:r>
              <a:rPr sz="1200" b="1" spc="-30" dirty="0">
                <a:latin typeface="Cambria"/>
                <a:cs typeface="Cambria"/>
              </a:rPr>
              <a:t>A</a:t>
            </a:r>
            <a:r>
              <a:rPr sz="1200" b="1" spc="-5" dirty="0">
                <a:latin typeface="Cambria"/>
                <a:cs typeface="Cambria"/>
              </a:rPr>
              <a:t>u</a:t>
            </a:r>
            <a:r>
              <a:rPr sz="1200" b="1" spc="-20" dirty="0">
                <a:latin typeface="Cambria"/>
                <a:cs typeface="Cambria"/>
              </a:rPr>
              <a:t>t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10" dirty="0">
                <a:latin typeface="Cambria"/>
                <a:cs typeface="Cambria"/>
              </a:rPr>
              <a:t>m</a:t>
            </a:r>
            <a:r>
              <a:rPr sz="1200" b="1" spc="-5" dirty="0">
                <a:latin typeface="Cambria"/>
                <a:cs typeface="Cambria"/>
              </a:rPr>
              <a:t>ati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- </a:t>
            </a:r>
            <a:r>
              <a:rPr sz="1200" spc="-5" dirty="0">
                <a:latin typeface="Cambria"/>
                <a:cs typeface="Cambria"/>
              </a:rPr>
              <a:t>w</a:t>
            </a:r>
            <a:r>
              <a:rPr sz="1200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th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30" dirty="0">
                <a:latin typeface="Cambria"/>
                <a:cs typeface="Cambria"/>
              </a:rPr>
              <a:t>P</a:t>
            </a:r>
            <a:r>
              <a:rPr sz="1200" spc="-5" dirty="0">
                <a:latin typeface="Cambria"/>
                <a:cs typeface="Cambria"/>
              </a:rPr>
              <a:t>oi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a</a:t>
            </a:r>
            <a:r>
              <a:rPr sz="1200" spc="-40" dirty="0">
                <a:latin typeface="Cambria"/>
                <a:cs typeface="Cambria"/>
              </a:rPr>
              <a:t>d</a:t>
            </a:r>
            <a:r>
              <a:rPr sz="1200" spc="-45" dirty="0">
                <a:latin typeface="Cambria"/>
                <a:cs typeface="Cambria"/>
              </a:rPr>
              <a:t>v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du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30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ty </a:t>
            </a:r>
            <a:r>
              <a:rPr sz="1200" spc="-15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y t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sl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dirty="0">
                <a:latin typeface="Cambria"/>
                <a:cs typeface="Cambria"/>
              </a:rPr>
              <a:t>al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es </a:t>
            </a:r>
            <a:r>
              <a:rPr sz="1200" dirty="0">
                <a:latin typeface="Cambria"/>
                <a:cs typeface="Cambria"/>
              </a:rPr>
              <a:t>- 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pl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sk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pl</a:t>
            </a:r>
            <a:r>
              <a:rPr sz="1200" spc="-25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x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- </a:t>
            </a:r>
            <a:r>
              <a:rPr sz="1200" spc="-5" dirty="0">
                <a:latin typeface="Cambria"/>
                <a:cs typeface="Cambria"/>
              </a:rPr>
              <a:t>in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2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y </a:t>
            </a:r>
            <a:r>
              <a:rPr sz="1200" dirty="0">
                <a:latin typeface="Cambria"/>
                <a:cs typeface="Cambria"/>
              </a:rPr>
              <a:t>au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 o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. </a:t>
            </a:r>
            <a:r>
              <a:rPr sz="1200" spc="-10" dirty="0">
                <a:latin typeface="Cambria"/>
                <a:cs typeface="Cambria"/>
              </a:rPr>
              <a:t>This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pp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oo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ts o</a:t>
            </a:r>
            <a:r>
              <a:rPr sz="1200" spc="10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-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man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y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hor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ng 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10" dirty="0">
                <a:latin typeface="Cambria"/>
                <a:cs typeface="Cambria"/>
              </a:rPr>
              <a:t>r</a:t>
            </a:r>
            <a:r>
              <a:rPr sz="1200" spc="-5" dirty="0">
                <a:latin typeface="Cambria"/>
                <a:cs typeface="Cambria"/>
              </a:rPr>
              <a:t>k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2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40" dirty="0">
                <a:latin typeface="Cambria"/>
                <a:cs typeface="Cambria"/>
              </a:rPr>
              <a:t>y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20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eri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m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10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k</a:t>
            </a:r>
            <a:r>
              <a:rPr sz="1200" spc="-10" dirty="0">
                <a:latin typeface="Cambria"/>
                <a:cs typeface="Cambria"/>
              </a:rPr>
              <a:t> t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y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li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the</a:t>
            </a:r>
            <a:r>
              <a:rPr sz="1200" spc="-5" dirty="0">
                <a:latin typeface="Cambria"/>
                <a:cs typeface="Cambria"/>
              </a:rPr>
              <a:t> ri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k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of 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dirty="0">
                <a:latin typeface="Cambria"/>
                <a:cs typeface="Cambria"/>
              </a:rPr>
              <a:t>uman 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20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.</a:t>
            </a:r>
            <a:endParaRPr sz="1200">
              <a:latin typeface="Cambria"/>
              <a:cs typeface="Cambria"/>
            </a:endParaRPr>
          </a:p>
          <a:p>
            <a:pPr marL="186690" marR="5080" indent="-173990" algn="just">
              <a:lnSpc>
                <a:spcPct val="99400"/>
              </a:lnSpc>
              <a:spcBef>
                <a:spcPts val="655"/>
              </a:spcBef>
              <a:buFont typeface="Arial"/>
              <a:buChar char="•"/>
              <a:tabLst>
                <a:tab pos="186690" algn="l"/>
              </a:tabLst>
            </a:pPr>
            <a:r>
              <a:rPr sz="1200" b="1" spc="-10" dirty="0">
                <a:latin typeface="Cambria"/>
                <a:cs typeface="Cambria"/>
              </a:rPr>
              <a:t>C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20" dirty="0">
                <a:latin typeface="Cambria"/>
                <a:cs typeface="Cambria"/>
              </a:rPr>
              <a:t>t</a:t>
            </a:r>
            <a:r>
              <a:rPr sz="1200" b="1" spc="-10" dirty="0">
                <a:latin typeface="Cambria"/>
                <a:cs typeface="Cambria"/>
              </a:rPr>
              <a:t>en</a:t>
            </a:r>
            <a:r>
              <a:rPr sz="1200" b="1" spc="-5" dirty="0">
                <a:latin typeface="Cambria"/>
                <a:cs typeface="Cambria"/>
              </a:rPr>
              <a:t>t</a:t>
            </a:r>
            <a:r>
              <a:rPr sz="1200" b="1" spc="5" dirty="0">
                <a:latin typeface="Cambria"/>
                <a:cs typeface="Cambria"/>
              </a:rPr>
              <a:t>/</a:t>
            </a:r>
            <a:r>
              <a:rPr sz="1200" b="1" spc="-20" dirty="0">
                <a:latin typeface="Cambria"/>
                <a:cs typeface="Cambria"/>
              </a:rPr>
              <a:t>K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25" dirty="0">
                <a:latin typeface="Cambria"/>
                <a:cs typeface="Cambria"/>
              </a:rPr>
              <a:t>o</a:t>
            </a:r>
            <a:r>
              <a:rPr sz="1200" b="1" spc="-10" dirty="0">
                <a:latin typeface="Cambria"/>
                <a:cs typeface="Cambria"/>
              </a:rPr>
              <a:t>w</a:t>
            </a:r>
            <a:r>
              <a:rPr sz="1200" b="1" spc="5" dirty="0">
                <a:latin typeface="Cambria"/>
                <a:cs typeface="Cambria"/>
              </a:rPr>
              <a:t>l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5" dirty="0">
                <a:latin typeface="Cambria"/>
                <a:cs typeface="Cambria"/>
              </a:rPr>
              <a:t>d</a:t>
            </a:r>
            <a:r>
              <a:rPr sz="1200" b="1" dirty="0">
                <a:latin typeface="Cambria"/>
                <a:cs typeface="Cambria"/>
              </a:rPr>
              <a:t>g</a:t>
            </a:r>
            <a:r>
              <a:rPr sz="1200" b="1" spc="-10" dirty="0">
                <a:latin typeface="Cambria"/>
                <a:cs typeface="Cambria"/>
              </a:rPr>
              <a:t>e</a:t>
            </a:r>
            <a:r>
              <a:rPr sz="1200" b="1" spc="-5" dirty="0">
                <a:latin typeface="Cambria"/>
                <a:cs typeface="Cambria"/>
              </a:rPr>
              <a:t> Ma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dirty="0">
                <a:latin typeface="Cambria"/>
                <a:cs typeface="Cambria"/>
              </a:rPr>
              <a:t>g</a:t>
            </a:r>
            <a:r>
              <a:rPr sz="1200" b="1" spc="-10" dirty="0">
                <a:latin typeface="Cambria"/>
                <a:cs typeface="Cambria"/>
              </a:rPr>
              <a:t>emen</a:t>
            </a:r>
            <a:r>
              <a:rPr sz="1200" b="1" dirty="0">
                <a:latin typeface="Cambria"/>
                <a:cs typeface="Cambria"/>
              </a:rPr>
              <a:t>t</a:t>
            </a:r>
            <a:r>
              <a:rPr sz="1200" b="1" spc="-5" dirty="0">
                <a:latin typeface="Cambria"/>
                <a:cs typeface="Cambria"/>
              </a:rPr>
              <a:t> -</a:t>
            </a:r>
            <a:r>
              <a:rPr sz="1200" b="1" spc="-1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Sh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30" dirty="0">
                <a:latin typeface="Cambria"/>
                <a:cs typeface="Cambria"/>
              </a:rPr>
              <a:t>P</a:t>
            </a:r>
            <a:r>
              <a:rPr sz="1200" spc="-5" dirty="0">
                <a:latin typeface="Cambria"/>
                <a:cs typeface="Cambria"/>
              </a:rPr>
              <a:t>oi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-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/k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ow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 mana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nt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spc="-2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5" dirty="0">
                <a:latin typeface="Cambria"/>
                <a:cs typeface="Cambria"/>
              </a:rPr>
              <a:t>iz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n a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ng a </a:t>
            </a:r>
            <a:r>
              <a:rPr sz="1200" spc="-10" dirty="0">
                <a:latin typeface="Cambria"/>
                <a:cs typeface="Cambria"/>
              </a:rPr>
              <a:t>mo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dirty="0">
                <a:latin typeface="Cambria"/>
                <a:cs typeface="Cambria"/>
              </a:rPr>
              <a:t>n a</a:t>
            </a:r>
            <a:r>
              <a:rPr sz="1200" spc="-10" dirty="0">
                <a:latin typeface="Cambria"/>
                <a:cs typeface="Cambria"/>
              </a:rPr>
              <a:t>pp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k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o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15" dirty="0">
                <a:latin typeface="Cambria"/>
                <a:cs typeface="Cambria"/>
              </a:rPr>
              <a:t>h</a:t>
            </a:r>
            <a:r>
              <a:rPr sz="1200" spc="-5" dirty="0">
                <a:latin typeface="Cambria"/>
                <a:cs typeface="Cambria"/>
              </a:rPr>
              <a:t>eri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5" dirty="0">
                <a:latin typeface="Cambria"/>
                <a:cs typeface="Cambria"/>
              </a:rPr>
              <a:t>ch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5" dirty="0">
                <a:latin typeface="Cambria"/>
                <a:cs typeface="Cambria"/>
              </a:rPr>
              <a:t>sh</a:t>
            </a:r>
            <a:r>
              <a:rPr sz="1200" spc="-5" dirty="0">
                <a:latin typeface="Cambria"/>
                <a:cs typeface="Cambria"/>
              </a:rPr>
              <a:t>ari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,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e.</a:t>
            </a:r>
            <a:r>
              <a:rPr sz="1200" dirty="0">
                <a:latin typeface="Cambria"/>
                <a:cs typeface="Cambria"/>
              </a:rPr>
              <a:t> B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omized </a:t>
            </a:r>
            <a:r>
              <a:rPr sz="1200" spc="-5" dirty="0">
                <a:latin typeface="Cambria"/>
                <a:cs typeface="Cambria"/>
              </a:rPr>
              <a:t>wiki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li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spc="-5" dirty="0">
                <a:latin typeface="Cambria"/>
                <a:cs typeface="Cambria"/>
              </a:rPr>
              <a:t>arie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, a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 port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j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oo</a:t>
            </a:r>
            <a:r>
              <a:rPr sz="1200" dirty="0">
                <a:latin typeface="Cambria"/>
                <a:cs typeface="Cambria"/>
              </a:rPr>
              <a:t>l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20" dirty="0">
                <a:latin typeface="Cambria"/>
                <a:cs typeface="Cambria"/>
              </a:rPr>
              <a:t>g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40" dirty="0">
                <a:latin typeface="Cambria"/>
                <a:cs typeface="Cambria"/>
              </a:rPr>
              <a:t>y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ur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ru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5" dirty="0">
                <a:latin typeface="Cambria"/>
                <a:cs typeface="Cambria"/>
              </a:rPr>
              <a:t>e,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ur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eam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pp</a:t>
            </a:r>
            <a:r>
              <a:rPr sz="1200" spc="-5" dirty="0">
                <a:latin typeface="Cambria"/>
                <a:cs typeface="Cambria"/>
              </a:rPr>
              <a:t>lies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h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g</a:t>
            </a:r>
            <a:r>
              <a:rPr sz="1200" spc="-5" dirty="0">
                <a:latin typeface="Cambria"/>
                <a:cs typeface="Cambria"/>
              </a:rPr>
              <a:t>h</a:t>
            </a:r>
            <a:r>
              <a:rPr sz="1200" dirty="0">
                <a:latin typeface="Cambria"/>
                <a:cs typeface="Cambria"/>
              </a:rPr>
              <a:t>-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cu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0" dirty="0">
                <a:latin typeface="Cambria"/>
                <a:cs typeface="Cambria"/>
              </a:rPr>
              <a:t>ty p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 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ef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5" dirty="0">
                <a:latin typeface="Cambria"/>
                <a:cs typeface="Cambria"/>
              </a:rPr>
              <a:t>i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ma</a:t>
            </a:r>
            <a:r>
              <a:rPr sz="1200" spc="-5" dirty="0">
                <a:latin typeface="Cambria"/>
                <a:cs typeface="Cambria"/>
              </a:rPr>
              <a:t>k</a:t>
            </a:r>
            <a:r>
              <a:rPr sz="1200" dirty="0">
                <a:latin typeface="Cambria"/>
                <a:cs typeface="Cambria"/>
              </a:rPr>
              <a:t>in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.</a:t>
            </a:r>
            <a:endParaRPr sz="1200">
              <a:latin typeface="Cambria"/>
              <a:cs typeface="Cambria"/>
            </a:endParaRPr>
          </a:p>
          <a:p>
            <a:pPr marL="186690" marR="413384" indent="-173990" algn="just">
              <a:lnSpc>
                <a:spcPct val="101699"/>
              </a:lnSpc>
              <a:spcBef>
                <a:spcPts val="550"/>
              </a:spcBef>
              <a:buFont typeface="Arial"/>
              <a:buChar char="•"/>
              <a:tabLst>
                <a:tab pos="186690" algn="l"/>
              </a:tabLst>
            </a:pPr>
            <a:r>
              <a:rPr sz="1200" b="1" spc="-80" dirty="0">
                <a:latin typeface="Cambria"/>
                <a:cs typeface="Cambria"/>
              </a:rPr>
              <a:t>W</a:t>
            </a:r>
            <a:r>
              <a:rPr sz="1200" b="1" dirty="0">
                <a:latin typeface="Cambria"/>
                <a:cs typeface="Cambria"/>
              </a:rPr>
              <a:t>eb</a:t>
            </a:r>
            <a:r>
              <a:rPr sz="1200" b="1" spc="5" dirty="0">
                <a:latin typeface="Cambria"/>
                <a:cs typeface="Cambria"/>
              </a:rPr>
              <a:t>/</a:t>
            </a:r>
            <a:r>
              <a:rPr sz="1200" b="1" dirty="0">
                <a:latin typeface="Cambria"/>
                <a:cs typeface="Cambria"/>
              </a:rPr>
              <a:t>I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5" dirty="0">
                <a:latin typeface="Cambria"/>
                <a:cs typeface="Cambria"/>
              </a:rPr>
              <a:t>t</a:t>
            </a:r>
            <a:r>
              <a:rPr sz="1200" b="1" spc="-25" dirty="0">
                <a:latin typeface="Cambria"/>
                <a:cs typeface="Cambria"/>
              </a:rPr>
              <a:t>r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spc="-10" dirty="0">
                <a:latin typeface="Cambria"/>
                <a:cs typeface="Cambria"/>
              </a:rPr>
              <a:t>ne</a:t>
            </a:r>
            <a:r>
              <a:rPr sz="1200" b="1" dirty="0">
                <a:latin typeface="Cambria"/>
                <a:cs typeface="Cambria"/>
              </a:rPr>
              <a:t>t</a:t>
            </a:r>
            <a:r>
              <a:rPr sz="1200" b="1" spc="-5" dirty="0">
                <a:latin typeface="Cambria"/>
                <a:cs typeface="Cambria"/>
              </a:rPr>
              <a:t> </a:t>
            </a:r>
            <a:r>
              <a:rPr sz="1200" b="1" spc="-40" dirty="0">
                <a:latin typeface="Cambria"/>
                <a:cs typeface="Cambria"/>
              </a:rPr>
              <a:t>P</a:t>
            </a:r>
            <a:r>
              <a:rPr sz="1200" b="1" dirty="0">
                <a:latin typeface="Cambria"/>
                <a:cs typeface="Cambria"/>
              </a:rPr>
              <a:t>o</a:t>
            </a:r>
            <a:r>
              <a:rPr sz="1200" b="1" spc="-5" dirty="0">
                <a:latin typeface="Cambria"/>
                <a:cs typeface="Cambria"/>
              </a:rPr>
              <a:t>rta</a:t>
            </a:r>
            <a:r>
              <a:rPr sz="1200" b="1" spc="5" dirty="0">
                <a:latin typeface="Cambria"/>
                <a:cs typeface="Cambria"/>
              </a:rPr>
              <a:t>l</a:t>
            </a:r>
            <a:r>
              <a:rPr sz="1200" b="1" spc="-10" dirty="0">
                <a:latin typeface="Cambria"/>
                <a:cs typeface="Cambria"/>
              </a:rPr>
              <a:t>s</a:t>
            </a:r>
            <a:r>
              <a:rPr sz="1200" b="1" spc="-5" dirty="0">
                <a:latin typeface="Cambria"/>
                <a:cs typeface="Cambria"/>
              </a:rPr>
              <a:t> -</a:t>
            </a:r>
            <a:r>
              <a:rPr sz="1200" b="1" spc="-1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-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spc="-25" dirty="0">
                <a:latin typeface="Cambria"/>
                <a:cs typeface="Cambria"/>
              </a:rPr>
              <a:t>k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b 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an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30" dirty="0">
                <a:latin typeface="Cambria"/>
                <a:cs typeface="Cambria"/>
              </a:rPr>
              <a:t>P</a:t>
            </a:r>
            <a:r>
              <a:rPr sz="1200" spc="-5" dirty="0">
                <a:latin typeface="Cambria"/>
                <a:cs typeface="Cambria"/>
              </a:rPr>
              <a:t>oi</a:t>
            </a:r>
            <a:r>
              <a:rPr sz="1200" dirty="0">
                <a:latin typeface="Cambria"/>
                <a:cs typeface="Cambria"/>
              </a:rPr>
              <a:t>nt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ort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th</a:t>
            </a:r>
            <a:r>
              <a:rPr sz="1200" dirty="0">
                <a:latin typeface="Cambria"/>
                <a:cs typeface="Cambria"/>
              </a:rPr>
              <a:t>at</a:t>
            </a:r>
            <a:r>
              <a:rPr sz="1200" spc="-10" dirty="0">
                <a:latin typeface="Cambria"/>
                <a:cs typeface="Cambria"/>
              </a:rPr>
              <a:t> g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ant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ers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ow</a:t>
            </a:r>
            <a:r>
              <a:rPr sz="1200" spc="-10" dirty="0">
                <a:latin typeface="Cambria"/>
                <a:cs typeface="Cambria"/>
              </a:rPr>
              <a:t>erf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dirty="0">
                <a:latin typeface="Cambria"/>
                <a:cs typeface="Cambria"/>
              </a:rPr>
              <a:t>l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lki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f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ili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e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. </a:t>
            </a:r>
            <a:r>
              <a:rPr sz="1200" spc="-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40" dirty="0">
                <a:latin typeface="Cambria"/>
                <a:cs typeface="Cambria"/>
              </a:rPr>
              <a:t>y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q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up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wi</a:t>
            </a:r>
            <a:r>
              <a:rPr sz="1200" spc="-10" dirty="0">
                <a:latin typeface="Cambria"/>
                <a:cs typeface="Cambria"/>
              </a:rPr>
              <a:t>th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il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Sh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30" dirty="0">
                <a:latin typeface="Cambria"/>
                <a:cs typeface="Cambria"/>
              </a:rPr>
              <a:t>P</a:t>
            </a:r>
            <a:r>
              <a:rPr sz="1200" spc="-5" dirty="0">
                <a:latin typeface="Cambria"/>
                <a:cs typeface="Cambria"/>
              </a:rPr>
              <a:t>oi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hi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upl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wi</a:t>
            </a:r>
            <a:r>
              <a:rPr sz="1200" spc="-10" dirty="0">
                <a:latin typeface="Cambria"/>
                <a:cs typeface="Cambria"/>
              </a:rPr>
              <a:t>th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ir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-</a:t>
            </a:r>
            <a:r>
              <a:rPr sz="1200" spc="-5" dirty="0">
                <a:latin typeface="Cambria"/>
                <a:cs typeface="Cambria"/>
              </a:rPr>
              <a:t>cl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0" dirty="0">
                <a:latin typeface="Cambria"/>
                <a:cs typeface="Cambria"/>
              </a:rPr>
              <a:t>ty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o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5" dirty="0">
                <a:latin typeface="Cambria"/>
                <a:cs typeface="Cambria"/>
              </a:rPr>
              <a:t>w</a:t>
            </a:r>
            <a:r>
              <a:rPr sz="1200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tho</a:t>
            </a:r>
            <a:r>
              <a:rPr sz="1200" dirty="0">
                <a:latin typeface="Cambria"/>
                <a:cs typeface="Cambria"/>
              </a:rPr>
              <a:t>ut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e</a:t>
            </a:r>
            <a:r>
              <a:rPr sz="1200" spc="-10" dirty="0">
                <a:latin typeface="Cambria"/>
                <a:cs typeface="Cambria"/>
              </a:rPr>
              <a:t>xp</a:t>
            </a:r>
            <a:r>
              <a:rPr sz="1200" spc="-5" dirty="0">
                <a:latin typeface="Cambria"/>
                <a:cs typeface="Cambria"/>
              </a:rPr>
              <a:t>erie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a</a:t>
            </a:r>
            <a:r>
              <a:rPr sz="1200" spc="-10" dirty="0">
                <a:latin typeface="Cambria"/>
                <a:cs typeface="Cambria"/>
              </a:rPr>
              <a:t>ppe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.</a:t>
            </a:r>
            <a:endParaRPr sz="1200">
              <a:latin typeface="Cambria"/>
              <a:cs typeface="Cambria"/>
            </a:endParaRPr>
          </a:p>
          <a:p>
            <a:pPr marL="186690" marR="72390" indent="-173990">
              <a:lnSpc>
                <a:spcPct val="99400"/>
              </a:lnSpc>
              <a:spcBef>
                <a:spcPts val="560"/>
              </a:spcBef>
              <a:buFont typeface="Arial"/>
              <a:buChar char="•"/>
              <a:tabLst>
                <a:tab pos="186690" algn="l"/>
              </a:tabLst>
            </a:pPr>
            <a:r>
              <a:rPr sz="1200" b="1" spc="-10" dirty="0">
                <a:latin typeface="Cambria"/>
                <a:cs typeface="Cambria"/>
              </a:rPr>
              <a:t>Do</a:t>
            </a:r>
            <a:r>
              <a:rPr sz="1200" b="1" spc="-15" dirty="0">
                <a:latin typeface="Cambria"/>
                <a:cs typeface="Cambria"/>
              </a:rPr>
              <a:t>c</a:t>
            </a:r>
            <a:r>
              <a:rPr sz="1200" b="1" spc="-5" dirty="0">
                <a:latin typeface="Cambria"/>
                <a:cs typeface="Cambria"/>
              </a:rPr>
              <a:t>u</a:t>
            </a:r>
            <a:r>
              <a:rPr sz="1200" b="1" spc="-10" dirty="0">
                <a:latin typeface="Cambria"/>
                <a:cs typeface="Cambria"/>
              </a:rPr>
              <a:t>men</a:t>
            </a:r>
            <a:r>
              <a:rPr sz="1200" b="1" dirty="0">
                <a:latin typeface="Cambria"/>
                <a:cs typeface="Cambria"/>
              </a:rPr>
              <a:t>t</a:t>
            </a:r>
            <a:r>
              <a:rPr sz="1200" b="1" spc="-5" dirty="0">
                <a:latin typeface="Cambria"/>
                <a:cs typeface="Cambria"/>
              </a:rPr>
              <a:t> Ma</a:t>
            </a:r>
            <a:r>
              <a:rPr sz="1200" b="1" spc="-10" dirty="0">
                <a:latin typeface="Cambria"/>
                <a:cs typeface="Cambria"/>
              </a:rPr>
              <a:t>n</a:t>
            </a:r>
            <a:r>
              <a:rPr sz="1200" b="1" spc="-5" dirty="0">
                <a:latin typeface="Cambria"/>
                <a:cs typeface="Cambria"/>
              </a:rPr>
              <a:t>a</a:t>
            </a:r>
            <a:r>
              <a:rPr sz="1200" b="1" dirty="0">
                <a:latin typeface="Cambria"/>
                <a:cs typeface="Cambria"/>
              </a:rPr>
              <a:t>g</a:t>
            </a:r>
            <a:r>
              <a:rPr sz="1200" b="1" spc="-10" dirty="0">
                <a:latin typeface="Cambria"/>
                <a:cs typeface="Cambria"/>
              </a:rPr>
              <a:t>emen</a:t>
            </a:r>
            <a:r>
              <a:rPr sz="1200" b="1" dirty="0">
                <a:latin typeface="Cambria"/>
                <a:cs typeface="Cambria"/>
              </a:rPr>
              <a:t>t </a:t>
            </a:r>
            <a:r>
              <a:rPr sz="1200" dirty="0">
                <a:latin typeface="Cambria"/>
                <a:cs typeface="Cambria"/>
              </a:rPr>
              <a:t>- </a:t>
            </a:r>
            <a:r>
              <a:rPr sz="1200" spc="-5" dirty="0">
                <a:latin typeface="Cambria"/>
                <a:cs typeface="Cambria"/>
              </a:rPr>
              <a:t>w</a:t>
            </a:r>
            <a:r>
              <a:rPr sz="1200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th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30" dirty="0">
                <a:latin typeface="Cambria"/>
                <a:cs typeface="Cambria"/>
              </a:rPr>
              <a:t>P</a:t>
            </a:r>
            <a:r>
              <a:rPr sz="1200" spc="-5" dirty="0">
                <a:latin typeface="Cambria"/>
                <a:cs typeface="Cambria"/>
              </a:rPr>
              <a:t>oi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5" dirty="0">
                <a:latin typeface="Cambria"/>
                <a:cs typeface="Cambria"/>
              </a:rPr>
              <a:t>uil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ic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cu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s</a:t>
            </a:r>
            <a:r>
              <a:rPr sz="1200" spc="-30" dirty="0">
                <a:latin typeface="Cambria"/>
                <a:cs typeface="Cambria"/>
              </a:rPr>
              <a:t>y</a:t>
            </a:r>
            <a:r>
              <a:rPr sz="1200" spc="-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th</a:t>
            </a:r>
            <a:r>
              <a:rPr sz="1200" dirty="0">
                <a:latin typeface="Cambria"/>
                <a:cs typeface="Cambria"/>
              </a:rPr>
              <a:t>at</a:t>
            </a:r>
            <a:r>
              <a:rPr sz="1200" spc="-10" dirty="0">
                <a:latin typeface="Cambria"/>
                <a:cs typeface="Cambria"/>
              </a:rPr>
              <a:t> 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b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liz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30" dirty="0">
                <a:latin typeface="Cambria"/>
                <a:cs typeface="Cambria"/>
              </a:rPr>
              <a:t>o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dirty="0">
                <a:latin typeface="Cambria"/>
                <a:cs typeface="Cambria"/>
              </a:rPr>
              <a:t> a</a:t>
            </a:r>
            <a:r>
              <a:rPr sz="1200" spc="-5" dirty="0">
                <a:latin typeface="Cambria"/>
                <a:cs typeface="Cambria"/>
              </a:rPr>
              <a:t>l</a:t>
            </a:r>
            <a:r>
              <a:rPr sz="1200" dirty="0">
                <a:latin typeface="Cambria"/>
                <a:cs typeface="Cambria"/>
              </a:rPr>
              <a:t>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er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f</a:t>
            </a:r>
            <a:r>
              <a:rPr sz="1200" spc="-5" dirty="0">
                <a:latin typeface="Cambria"/>
                <a:cs typeface="Cambria"/>
              </a:rPr>
              <a:t>il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. </a:t>
            </a:r>
            <a:r>
              <a:rPr sz="1200" spc="-10" dirty="0">
                <a:latin typeface="Cambria"/>
                <a:cs typeface="Cambria"/>
              </a:rPr>
              <a:t>The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io</a:t>
            </a:r>
            <a:r>
              <a:rPr sz="1200" dirty="0">
                <a:latin typeface="Cambria"/>
                <a:cs typeface="Cambria"/>
              </a:rPr>
              <a:t>n 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au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ma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c</a:t>
            </a:r>
            <a:r>
              <a:rPr sz="1200" dirty="0">
                <a:latin typeface="Cambria"/>
                <a:cs typeface="Cambria"/>
              </a:rPr>
              <a:t>um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ss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p</a:t>
            </a:r>
            <a:r>
              <a:rPr sz="1200" spc="-20" dirty="0">
                <a:latin typeface="Cambria"/>
                <a:cs typeface="Cambria"/>
              </a:rPr>
              <a:t>re</a:t>
            </a:r>
            <a:r>
              <a:rPr sz="1200" spc="-40" dirty="0">
                <a:latin typeface="Cambria"/>
                <a:cs typeface="Cambria"/>
              </a:rPr>
              <a:t>v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ts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 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u</a:t>
            </a:r>
            <a:r>
              <a:rPr sz="1200" spc="5" dirty="0">
                <a:latin typeface="Cambria"/>
                <a:cs typeface="Cambria"/>
              </a:rPr>
              <a:t>n</a:t>
            </a:r>
            <a:r>
              <a:rPr sz="1200" dirty="0">
                <a:latin typeface="Cambria"/>
                <a:cs typeface="Cambria"/>
              </a:rPr>
              <a:t>au</a:t>
            </a:r>
            <a:r>
              <a:rPr sz="1200" spc="-10" dirty="0">
                <a:latin typeface="Cambria"/>
                <a:cs typeface="Cambria"/>
              </a:rPr>
              <a:t>thorized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us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. R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</a:t>
            </a:r>
            <a:r>
              <a:rPr sz="1200" spc="-10" dirty="0">
                <a:latin typeface="Cambria"/>
                <a:cs typeface="Cambria"/>
              </a:rPr>
              <a:t>et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 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dirty="0">
                <a:latin typeface="Cambria"/>
                <a:cs typeface="Cambria"/>
              </a:rPr>
              <a:t>ma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ruc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15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ri</a:t>
            </a:r>
            <a:r>
              <a:rPr sz="1200" dirty="0">
                <a:latin typeface="Cambria"/>
                <a:cs typeface="Cambria"/>
              </a:rPr>
              <a:t>ng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5" dirty="0">
                <a:latin typeface="Cambria"/>
                <a:cs typeface="Cambria"/>
              </a:rPr>
              <a:t>ll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dirty="0">
                <a:latin typeface="Cambria"/>
                <a:cs typeface="Cambria"/>
              </a:rPr>
              <a:t>w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y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5" dirty="0">
                <a:latin typeface="Cambria"/>
                <a:cs typeface="Cambria"/>
              </a:rPr>
              <a:t>hi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10" dirty="0">
                <a:latin typeface="Cambria"/>
                <a:cs typeface="Cambria"/>
              </a:rPr>
              <a:t>g</a:t>
            </a:r>
            <a:r>
              <a:rPr sz="1200" dirty="0">
                <a:latin typeface="Cambria"/>
                <a:cs typeface="Cambria"/>
              </a:rPr>
              <a:t>, an</a:t>
            </a:r>
            <a:r>
              <a:rPr sz="1200" spc="-10" dirty="0">
                <a:latin typeface="Cambria"/>
                <a:cs typeface="Cambria"/>
              </a:rPr>
              <a:t>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spc="-15" dirty="0">
                <a:latin typeface="Cambria"/>
                <a:cs typeface="Cambria"/>
              </a:rPr>
              <a:t>cu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2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ge</a:t>
            </a:r>
            <a:r>
              <a:rPr sz="1200" dirty="0">
                <a:latin typeface="Cambria"/>
                <a:cs typeface="Cambria"/>
              </a:rPr>
              <a:t>, </a:t>
            </a:r>
            <a:r>
              <a:rPr sz="1200" spc="-10" dirty="0">
                <a:latin typeface="Cambria"/>
                <a:cs typeface="Cambria"/>
              </a:rPr>
              <a:t>thus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15" dirty="0">
                <a:latin typeface="Cambria"/>
                <a:cs typeface="Cambria"/>
              </a:rPr>
              <a:t>u</a:t>
            </a:r>
            <a:r>
              <a:rPr sz="1200" spc="-5" dirty="0">
                <a:latin typeface="Cambria"/>
                <a:cs typeface="Cambria"/>
              </a:rPr>
              <a:t>r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ng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5" dirty="0">
                <a:latin typeface="Cambria"/>
                <a:cs typeface="Cambria"/>
              </a:rPr>
              <a:t>pl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25" dirty="0">
                <a:latin typeface="Cambria"/>
                <a:cs typeface="Cambria"/>
              </a:rPr>
              <a:t>f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dirty="0">
                <a:latin typeface="Cambria"/>
                <a:cs typeface="Cambria"/>
              </a:rPr>
              <a:t>m </a:t>
            </a:r>
            <a:r>
              <a:rPr sz="1200" spc="-5" dirty="0">
                <a:latin typeface="Cambria"/>
                <a:cs typeface="Cambria"/>
              </a:rPr>
              <a:t>i</a:t>
            </a:r>
            <a:r>
              <a:rPr sz="1200" dirty="0">
                <a:latin typeface="Cambria"/>
                <a:cs typeface="Cambria"/>
              </a:rPr>
              <a:t>n</a:t>
            </a:r>
            <a:r>
              <a:rPr sz="1200" spc="-20" dirty="0">
                <a:latin typeface="Cambria"/>
                <a:cs typeface="Cambria"/>
              </a:rPr>
              <a:t>t</a:t>
            </a:r>
            <a:r>
              <a:rPr sz="1200" spc="-10" dirty="0">
                <a:latin typeface="Cambria"/>
                <a:cs typeface="Cambria"/>
              </a:rPr>
              <a:t>o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 </a:t>
            </a:r>
            <a:r>
              <a:rPr sz="1200" spc="-15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h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20" dirty="0">
                <a:latin typeface="Cambria"/>
                <a:cs typeface="Cambria"/>
              </a:rPr>
              <a:t>r</a:t>
            </a:r>
            <a:r>
              <a:rPr sz="1200" spc="-10" dirty="0">
                <a:latin typeface="Cambria"/>
                <a:cs typeface="Cambria"/>
              </a:rPr>
              <a:t>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v</a:t>
            </a:r>
            <a:r>
              <a:rPr sz="1200" spc="-5" dirty="0">
                <a:latin typeface="Cambria"/>
                <a:cs typeface="Cambria"/>
              </a:rPr>
              <a:t>ir</a:t>
            </a:r>
            <a:r>
              <a:rPr sz="1200" spc="-10" dirty="0">
                <a:latin typeface="Cambria"/>
                <a:cs typeface="Cambria"/>
              </a:rPr>
              <a:t>t</a:t>
            </a:r>
            <a:r>
              <a:rPr sz="1200" spc="-5" dirty="0">
                <a:latin typeface="Cambria"/>
                <a:cs typeface="Cambria"/>
              </a:rPr>
              <a:t>u</a:t>
            </a:r>
            <a:r>
              <a:rPr sz="1200" dirty="0">
                <a:latin typeface="Cambria"/>
                <a:cs typeface="Cambria"/>
              </a:rPr>
              <a:t>al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w</a:t>
            </a:r>
            <a:r>
              <a:rPr sz="1200" spc="-10" dirty="0">
                <a:latin typeface="Cambria"/>
                <a:cs typeface="Cambria"/>
              </a:rPr>
              <a:t>or</a:t>
            </a:r>
            <a:r>
              <a:rPr sz="1200" spc="-15" dirty="0">
                <a:latin typeface="Cambria"/>
                <a:cs typeface="Cambria"/>
              </a:rPr>
              <a:t>ks</a:t>
            </a:r>
            <a:r>
              <a:rPr sz="1200" spc="-5" dirty="0">
                <a:latin typeface="Cambria"/>
                <a:cs typeface="Cambria"/>
              </a:rPr>
              <a:t>p</a:t>
            </a:r>
            <a:r>
              <a:rPr sz="1200" dirty="0">
                <a:latin typeface="Cambria"/>
                <a:cs typeface="Cambria"/>
              </a:rPr>
              <a:t>a</a:t>
            </a:r>
            <a:r>
              <a:rPr sz="1200" spc="-15" dirty="0">
                <a:latin typeface="Cambria"/>
                <a:cs typeface="Cambria"/>
              </a:rPr>
              <a:t>c</a:t>
            </a:r>
            <a:r>
              <a:rPr sz="1200" spc="-10" dirty="0">
                <a:latin typeface="Cambria"/>
                <a:cs typeface="Cambria"/>
              </a:rPr>
              <a:t>e</a:t>
            </a:r>
            <a:r>
              <a:rPr sz="1200" dirty="0">
                <a:latin typeface="Cambria"/>
                <a:cs typeface="Cambria"/>
              </a:rPr>
              <a:t>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Shar</a:t>
            </a:r>
            <a:r>
              <a:rPr spc="5" dirty="0"/>
              <a:t>e</a:t>
            </a:r>
            <a:r>
              <a:rPr spc="-5" dirty="0"/>
              <a:t>P</a:t>
            </a:r>
            <a:r>
              <a:rPr spc="-15" dirty="0"/>
              <a:t>oi</a:t>
            </a:r>
            <a:r>
              <a:rPr spc="-10" dirty="0"/>
              <a:t>nt</a:t>
            </a:r>
            <a:r>
              <a:rPr spc="-5" dirty="0"/>
              <a:t> </a:t>
            </a:r>
            <a:r>
              <a:rPr dirty="0"/>
              <a:t>– </a:t>
            </a:r>
            <a:r>
              <a:rPr spc="-15" dirty="0"/>
              <a:t>Capab</a:t>
            </a:r>
            <a:r>
              <a:rPr spc="-10" dirty="0"/>
              <a:t>ili</a:t>
            </a:r>
            <a:r>
              <a:rPr spc="-20" dirty="0"/>
              <a:t>t</a:t>
            </a:r>
            <a:r>
              <a:rPr spc="-10" dirty="0"/>
              <a:t>i</a:t>
            </a:r>
            <a:r>
              <a:rPr spc="5" dirty="0"/>
              <a:t>e</a:t>
            </a:r>
            <a:r>
              <a:rPr spc="-10" dirty="0"/>
              <a:t>s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u</a:t>
            </a:r>
            <a:r>
              <a:rPr spc="-5" dirty="0"/>
              <a:t>mm</a:t>
            </a:r>
            <a:r>
              <a:rPr spc="-15" dirty="0"/>
              <a:t>a</a:t>
            </a:r>
            <a:r>
              <a:rPr dirty="0"/>
              <a:t>r</a:t>
            </a:r>
            <a:r>
              <a:rPr spc="-10" dirty="0"/>
              <a:t>y</a:t>
            </a:r>
          </a:p>
        </p:txBody>
      </p:sp>
      <p:sp>
        <p:nvSpPr>
          <p:cNvPr id="4" name="object 4"/>
          <p:cNvSpPr/>
          <p:nvPr/>
        </p:nvSpPr>
        <p:spPr>
          <a:xfrm>
            <a:off x="533400" y="898328"/>
            <a:ext cx="8141334" cy="0"/>
          </a:xfrm>
          <a:custGeom>
            <a:avLst/>
            <a:gdLst/>
            <a:ahLst/>
            <a:cxnLst/>
            <a:rect l="l" t="t" r="r" b="b"/>
            <a:pathLst>
              <a:path w="8141334">
                <a:moveTo>
                  <a:pt x="0" y="0"/>
                </a:moveTo>
                <a:lnTo>
                  <a:pt x="8140849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381582-5FA0-4FDE-8B8A-1A966B8F2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6"/>
          <a:stretch/>
        </p:blipFill>
        <p:spPr>
          <a:xfrm>
            <a:off x="-1" y="6065977"/>
            <a:ext cx="9144000" cy="797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552F72-6D28-4A14-B8D1-DE4CC49FB33C}"/>
              </a:ext>
            </a:extLst>
          </p:cNvPr>
          <p:cNvSpPr txBox="1"/>
          <p:nvPr/>
        </p:nvSpPr>
        <p:spPr>
          <a:xfrm>
            <a:off x="4448432" y="6392562"/>
            <a:ext cx="4399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10		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2307</Words>
  <Application>Microsoft Macintosh PowerPoint</Application>
  <PresentationFormat>On-screen Show (4:3)</PresentationFormat>
  <Paragraphs>169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Bookman Old Style</vt:lpstr>
      <vt:lpstr>Calibri</vt:lpstr>
      <vt:lpstr>Cambria</vt:lpstr>
      <vt:lpstr>Franklin Gothic Book</vt:lpstr>
      <vt:lpstr>Times New Roman</vt:lpstr>
      <vt:lpstr>Wingdings 3</vt:lpstr>
      <vt:lpstr>Office Theme</vt:lpstr>
      <vt:lpstr>1_RetrospectVTI</vt:lpstr>
      <vt:lpstr>  MDC International, Inc.  Capabilities Presentation</vt:lpstr>
      <vt:lpstr>Introduction</vt:lpstr>
      <vt:lpstr>Capabilities Summary</vt:lpstr>
      <vt:lpstr>Cloud  – Understanding Challenges</vt:lpstr>
      <vt:lpstr>Cloud - Adoption</vt:lpstr>
      <vt:lpstr>Cybersecurity – Understanding Challenges</vt:lpstr>
      <vt:lpstr>Cybersecurity - Adoption</vt:lpstr>
      <vt:lpstr>Business Analysis – Capabilities Summary</vt:lpstr>
      <vt:lpstr>SharePoint – Capabilities Summary</vt:lpstr>
      <vt:lpstr>Operations Support – Capabilities Summary</vt:lpstr>
      <vt:lpstr>Software Development – Capabilities Summary</vt:lpstr>
      <vt:lpstr>Testing and Quality Assurance (QA) – Capabilities Summary</vt:lpstr>
      <vt:lpstr>Service Desk – Capabilities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K</dc:creator>
  <cp:lastModifiedBy>zzzz</cp:lastModifiedBy>
  <cp:revision>9</cp:revision>
  <dcterms:created xsi:type="dcterms:W3CDTF">2020-07-14T15:16:58Z</dcterms:created>
  <dcterms:modified xsi:type="dcterms:W3CDTF">2020-07-17T02:44:11Z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2020-06-18T00:00:00Z</vt:filetime>
  </property>
  <property fmtid="{D5CDD505-2E9C-101B-9397-08002B2CF9AE}" pid="3" name="LastSaved">
    <vt:filetime>2020-07-14T00:00:00Z</vt:filetime>
  </property>
</Properties>
</file>